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notesSlides/notesSlide16.xml" ContentType="application/vnd.openxmlformats-officedocument.presentationml.notesSlide+xml"/>
  <Override PartName="/ppt/notesSlides/notesSlide25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62" r:id="rId1"/>
  </p:sldMasterIdLst>
  <p:notesMasterIdLst>
    <p:notesMasterId r:id="rId27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</p:sldIdLst>
  <p:sldSz cx="9144000" cy="6858000" type="screen4x3"/>
  <p:notesSz cx="7315200" cy="9601200"/>
  <p:defaultTextStyle>
    <a:defPPr>
      <a:defRPr lang="en-GB"/>
    </a:defPPr>
    <a:lvl1pPr algn="l" defTabSz="457200" rtl="0" eaLnBrk="0" fontAlgn="base" hangingPunct="0">
      <a:lnSpc>
        <a:spcPct val="94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Times New Roman" pitchFamily="16" charset="0"/>
        <a:ea typeface="+mn-ea"/>
        <a:cs typeface="Arial" charset="0"/>
      </a:defRPr>
    </a:lvl1pPr>
    <a:lvl2pPr marL="457200" algn="l" defTabSz="457200" rtl="0" eaLnBrk="0" fontAlgn="base" hangingPunct="0">
      <a:lnSpc>
        <a:spcPct val="94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Times New Roman" pitchFamily="16" charset="0"/>
        <a:ea typeface="+mn-ea"/>
        <a:cs typeface="Arial" charset="0"/>
      </a:defRPr>
    </a:lvl2pPr>
    <a:lvl3pPr marL="914400" algn="l" defTabSz="457200" rtl="0" eaLnBrk="0" fontAlgn="base" hangingPunct="0">
      <a:lnSpc>
        <a:spcPct val="94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Times New Roman" pitchFamily="16" charset="0"/>
        <a:ea typeface="+mn-ea"/>
        <a:cs typeface="Arial" charset="0"/>
      </a:defRPr>
    </a:lvl3pPr>
    <a:lvl4pPr marL="1371600" algn="l" defTabSz="457200" rtl="0" eaLnBrk="0" fontAlgn="base" hangingPunct="0">
      <a:lnSpc>
        <a:spcPct val="94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Times New Roman" pitchFamily="16" charset="0"/>
        <a:ea typeface="+mn-ea"/>
        <a:cs typeface="Arial" charset="0"/>
      </a:defRPr>
    </a:lvl4pPr>
    <a:lvl5pPr marL="1828800" algn="l" defTabSz="457200" rtl="0" eaLnBrk="0" fontAlgn="base" hangingPunct="0">
      <a:lnSpc>
        <a:spcPct val="94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Times New Roman" pitchFamily="16" charset="0"/>
        <a:ea typeface="+mn-ea"/>
        <a:cs typeface="Arial" charset="0"/>
      </a:defRPr>
    </a:lvl5pPr>
    <a:lvl6pPr marL="2286000" algn="l" defTabSz="914400" rtl="0" eaLnBrk="1" latinLnBrk="0" hangingPunct="1">
      <a:defRPr sz="2400" kern="1200">
        <a:solidFill>
          <a:schemeClr val="bg1"/>
        </a:solidFill>
        <a:latin typeface="Times New Roman" pitchFamily="16" charset="0"/>
        <a:ea typeface="+mn-ea"/>
        <a:cs typeface="Arial" charset="0"/>
      </a:defRPr>
    </a:lvl6pPr>
    <a:lvl7pPr marL="2743200" algn="l" defTabSz="914400" rtl="0" eaLnBrk="1" latinLnBrk="0" hangingPunct="1">
      <a:defRPr sz="2400" kern="1200">
        <a:solidFill>
          <a:schemeClr val="bg1"/>
        </a:solidFill>
        <a:latin typeface="Times New Roman" pitchFamily="16" charset="0"/>
        <a:ea typeface="+mn-ea"/>
        <a:cs typeface="Arial" charset="0"/>
      </a:defRPr>
    </a:lvl7pPr>
    <a:lvl8pPr marL="3200400" algn="l" defTabSz="914400" rtl="0" eaLnBrk="1" latinLnBrk="0" hangingPunct="1">
      <a:defRPr sz="2400" kern="1200">
        <a:solidFill>
          <a:schemeClr val="bg1"/>
        </a:solidFill>
        <a:latin typeface="Times New Roman" pitchFamily="16" charset="0"/>
        <a:ea typeface="+mn-ea"/>
        <a:cs typeface="Arial" charset="0"/>
      </a:defRPr>
    </a:lvl8pPr>
    <a:lvl9pPr marL="3657600" algn="l" defTabSz="914400" rtl="0" eaLnBrk="1" latinLnBrk="0" hangingPunct="1">
      <a:defRPr sz="2400" kern="1200">
        <a:solidFill>
          <a:schemeClr val="bg1"/>
        </a:solidFill>
        <a:latin typeface="Times New Roman" pitchFamily="16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528" y="-102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AutoShape 1"/>
          <p:cNvSpPr>
            <a:spLocks noChangeArrowheads="1"/>
          </p:cNvSpPr>
          <p:nvPr/>
        </p:nvSpPr>
        <p:spPr bwMode="auto">
          <a:xfrm>
            <a:off x="0" y="0"/>
            <a:ext cx="7315200" cy="9601200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 w="936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50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071563" y="728663"/>
            <a:ext cx="5168900" cy="35956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sp>
      <p:sp>
        <p:nvSpPr>
          <p:cNvPr id="2051" name="Rectangle 3"/>
          <p:cNvSpPr>
            <a:spLocks noGrp="1" noChangeArrowheads="1"/>
          </p:cNvSpPr>
          <p:nvPr>
            <p:ph type="body"/>
          </p:nvPr>
        </p:nvSpPr>
        <p:spPr bwMode="auto">
          <a:xfrm>
            <a:off x="731838" y="4560888"/>
            <a:ext cx="5848350" cy="431641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smtClean="0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hdr"/>
          </p:nvPr>
        </p:nvSpPr>
        <p:spPr bwMode="auto">
          <a:xfrm>
            <a:off x="0" y="0"/>
            <a:ext cx="3170238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eaLnBrk="1">
              <a:lnSpc>
                <a:spcPct val="102000"/>
              </a:lnSpc>
              <a:buSzPct val="45000"/>
              <a:buFont typeface="Wingdings" charset="2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400">
                <a:solidFill>
                  <a:srgbClr val="000000"/>
                </a:solidFill>
              </a:defRPr>
            </a:lvl1pPr>
          </a:lstStyle>
          <a:p>
            <a:endParaRPr lang="en-US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dt"/>
          </p:nvPr>
        </p:nvSpPr>
        <p:spPr bwMode="auto">
          <a:xfrm>
            <a:off x="4140200" y="0"/>
            <a:ext cx="3170238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 eaLnBrk="1">
              <a:lnSpc>
                <a:spcPct val="102000"/>
              </a:lnSpc>
              <a:buSzPct val="45000"/>
              <a:buFont typeface="Wingdings" charset="2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400">
                <a:solidFill>
                  <a:srgbClr val="000000"/>
                </a:solidFill>
              </a:defRPr>
            </a:lvl1pPr>
          </a:lstStyle>
          <a:p>
            <a:endParaRPr lang="en-US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ftr"/>
          </p:nvPr>
        </p:nvSpPr>
        <p:spPr bwMode="auto">
          <a:xfrm>
            <a:off x="0" y="9120188"/>
            <a:ext cx="3170238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eaLnBrk="1">
              <a:lnSpc>
                <a:spcPct val="102000"/>
              </a:lnSpc>
              <a:buSzPct val="45000"/>
              <a:buFont typeface="Wingdings" charset="2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400">
                <a:solidFill>
                  <a:srgbClr val="000000"/>
                </a:solidFill>
              </a:defRPr>
            </a:lvl1pPr>
          </a:lstStyle>
          <a:p>
            <a:endParaRPr lang="en-US"/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/>
          </p:nvPr>
        </p:nvSpPr>
        <p:spPr bwMode="auto">
          <a:xfrm>
            <a:off x="4140200" y="9120188"/>
            <a:ext cx="3170238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 eaLnBrk="1">
              <a:lnSpc>
                <a:spcPct val="102000"/>
              </a:lnSpc>
              <a:buSzPct val="45000"/>
              <a:buFont typeface="Wingdings" charset="2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400">
                <a:solidFill>
                  <a:srgbClr val="000000"/>
                </a:solidFill>
              </a:defRPr>
            </a:lvl1pPr>
          </a:lstStyle>
          <a:p>
            <a:fld id="{AD55B1BD-2C94-4D30-A082-8A5BC0A0FA7B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1pPr>
    <a:lvl2pPr marL="742950" indent="-28575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2pPr>
    <a:lvl3pPr marL="11430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3pPr>
    <a:lvl4pPr marL="16002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4pPr>
    <a:lvl5pPr marL="20574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761055A4-A81C-4684-9F61-76DBC4DDC99A}" type="slidenum">
              <a:rPr lang="en-US"/>
              <a:pPr/>
              <a:t>1</a:t>
            </a:fld>
            <a:endParaRPr lang="en-US"/>
          </a:p>
        </p:txBody>
      </p:sp>
      <p:sp>
        <p:nvSpPr>
          <p:cNvPr id="28673" name="Text Box 1"/>
          <p:cNvSpPr txBox="1">
            <a:spLocks noChangeArrowheads="1"/>
          </p:cNvSpPr>
          <p:nvPr/>
        </p:nvSpPr>
        <p:spPr bwMode="auto">
          <a:xfrm>
            <a:off x="1290638" y="728663"/>
            <a:ext cx="4732337" cy="360045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8674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731838" y="4560888"/>
            <a:ext cx="5849937" cy="4319587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D77EC94A-8E8D-4BD0-A886-E6453C409E29}" type="slidenum">
              <a:rPr lang="en-US"/>
              <a:pPr/>
              <a:t>10</a:t>
            </a:fld>
            <a:endParaRPr lang="en-US"/>
          </a:p>
        </p:txBody>
      </p:sp>
      <p:sp>
        <p:nvSpPr>
          <p:cNvPr id="37889" name="Text Box 1"/>
          <p:cNvSpPr txBox="1">
            <a:spLocks noChangeArrowheads="1"/>
          </p:cNvSpPr>
          <p:nvPr/>
        </p:nvSpPr>
        <p:spPr bwMode="auto">
          <a:xfrm>
            <a:off x="1290638" y="728663"/>
            <a:ext cx="4732337" cy="360045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890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731838" y="4560888"/>
            <a:ext cx="5849937" cy="4319587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0CA9DBAB-46F0-4F72-8D78-A2945B90EBE4}" type="slidenum">
              <a:rPr lang="en-US"/>
              <a:pPr/>
              <a:t>11</a:t>
            </a:fld>
            <a:endParaRPr lang="en-US"/>
          </a:p>
        </p:txBody>
      </p:sp>
      <p:sp>
        <p:nvSpPr>
          <p:cNvPr id="38913" name="Text Box 1"/>
          <p:cNvSpPr txBox="1">
            <a:spLocks noChangeArrowheads="1"/>
          </p:cNvSpPr>
          <p:nvPr/>
        </p:nvSpPr>
        <p:spPr bwMode="auto">
          <a:xfrm>
            <a:off x="1290638" y="728663"/>
            <a:ext cx="4732337" cy="360045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8914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731838" y="4560888"/>
            <a:ext cx="5849937" cy="4319587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6E36284A-F255-4DAB-9836-49922E49693A}" type="slidenum">
              <a:rPr lang="en-US"/>
              <a:pPr/>
              <a:t>12</a:t>
            </a:fld>
            <a:endParaRPr lang="en-US"/>
          </a:p>
        </p:txBody>
      </p:sp>
      <p:sp>
        <p:nvSpPr>
          <p:cNvPr id="39937" name="Text Box 1"/>
          <p:cNvSpPr txBox="1">
            <a:spLocks noChangeArrowheads="1"/>
          </p:cNvSpPr>
          <p:nvPr/>
        </p:nvSpPr>
        <p:spPr bwMode="auto">
          <a:xfrm>
            <a:off x="1290638" y="728663"/>
            <a:ext cx="4732337" cy="360045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993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731838" y="4560888"/>
            <a:ext cx="5849937" cy="4319587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59D73F64-181E-42B9-A7DE-6FE8E5CA1090}" type="slidenum">
              <a:rPr lang="en-US"/>
              <a:pPr/>
              <a:t>13</a:t>
            </a:fld>
            <a:endParaRPr lang="en-US"/>
          </a:p>
        </p:txBody>
      </p:sp>
      <p:sp>
        <p:nvSpPr>
          <p:cNvPr id="40961" name="Text Box 1"/>
          <p:cNvSpPr txBox="1">
            <a:spLocks noChangeArrowheads="1"/>
          </p:cNvSpPr>
          <p:nvPr/>
        </p:nvSpPr>
        <p:spPr bwMode="auto">
          <a:xfrm>
            <a:off x="1290638" y="728663"/>
            <a:ext cx="4732337" cy="360045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0962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731838" y="4560888"/>
            <a:ext cx="5849937" cy="4319587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CCC1520C-253B-48A0-BD0A-17288AD8325C}" type="slidenum">
              <a:rPr lang="en-US"/>
              <a:pPr/>
              <a:t>14</a:t>
            </a:fld>
            <a:endParaRPr lang="en-US"/>
          </a:p>
        </p:txBody>
      </p:sp>
      <p:sp>
        <p:nvSpPr>
          <p:cNvPr id="41985" name="Text Box 1"/>
          <p:cNvSpPr txBox="1">
            <a:spLocks noChangeArrowheads="1"/>
          </p:cNvSpPr>
          <p:nvPr/>
        </p:nvSpPr>
        <p:spPr bwMode="auto">
          <a:xfrm>
            <a:off x="1290638" y="728663"/>
            <a:ext cx="4732337" cy="360045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1986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731838" y="4560888"/>
            <a:ext cx="5849937" cy="4319587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B84204BB-D28B-459E-A084-1A7B53ACA304}" type="slidenum">
              <a:rPr lang="en-US"/>
              <a:pPr/>
              <a:t>15</a:t>
            </a:fld>
            <a:endParaRPr lang="en-US"/>
          </a:p>
        </p:txBody>
      </p:sp>
      <p:sp>
        <p:nvSpPr>
          <p:cNvPr id="43009" name="Text Box 1"/>
          <p:cNvSpPr txBox="1">
            <a:spLocks noChangeArrowheads="1"/>
          </p:cNvSpPr>
          <p:nvPr/>
        </p:nvSpPr>
        <p:spPr bwMode="auto">
          <a:xfrm>
            <a:off x="1290638" y="728663"/>
            <a:ext cx="4732337" cy="360045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3010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731838" y="4560888"/>
            <a:ext cx="5849937" cy="4319587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CAEC572F-D10A-4329-8170-3546A8D4AE7E}" type="slidenum">
              <a:rPr lang="en-US"/>
              <a:pPr/>
              <a:t>16</a:t>
            </a:fld>
            <a:endParaRPr lang="en-US"/>
          </a:p>
        </p:txBody>
      </p:sp>
      <p:sp>
        <p:nvSpPr>
          <p:cNvPr id="44033" name="Text Box 1"/>
          <p:cNvSpPr txBox="1">
            <a:spLocks noChangeArrowheads="1"/>
          </p:cNvSpPr>
          <p:nvPr/>
        </p:nvSpPr>
        <p:spPr bwMode="auto">
          <a:xfrm>
            <a:off x="1290638" y="728663"/>
            <a:ext cx="4732337" cy="360045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4034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731838" y="4560888"/>
            <a:ext cx="5849937" cy="4319587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4617A6C5-FC08-4160-B9E6-E64B886E906F}" type="slidenum">
              <a:rPr lang="en-US"/>
              <a:pPr/>
              <a:t>17</a:t>
            </a:fld>
            <a:endParaRPr lang="en-US"/>
          </a:p>
        </p:txBody>
      </p:sp>
      <p:sp>
        <p:nvSpPr>
          <p:cNvPr id="45057" name="Text Box 1"/>
          <p:cNvSpPr txBox="1">
            <a:spLocks noChangeArrowheads="1"/>
          </p:cNvSpPr>
          <p:nvPr/>
        </p:nvSpPr>
        <p:spPr bwMode="auto">
          <a:xfrm>
            <a:off x="1290638" y="728663"/>
            <a:ext cx="4732337" cy="360045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505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731838" y="4560888"/>
            <a:ext cx="5849937" cy="4319587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EB71C698-5C54-4514-BD2D-21A2A79C9BB6}" type="slidenum">
              <a:rPr lang="en-US"/>
              <a:pPr/>
              <a:t>18</a:t>
            </a:fld>
            <a:endParaRPr lang="en-US"/>
          </a:p>
        </p:txBody>
      </p:sp>
      <p:sp>
        <p:nvSpPr>
          <p:cNvPr id="46081" name="Text Box 1"/>
          <p:cNvSpPr txBox="1">
            <a:spLocks noChangeArrowheads="1"/>
          </p:cNvSpPr>
          <p:nvPr/>
        </p:nvSpPr>
        <p:spPr bwMode="auto">
          <a:xfrm>
            <a:off x="1290638" y="728663"/>
            <a:ext cx="4732337" cy="360045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6082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731838" y="4560888"/>
            <a:ext cx="5849937" cy="4319587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25D54FE7-0DE2-4090-82FA-AED8E47EDEC5}" type="slidenum">
              <a:rPr lang="en-US"/>
              <a:pPr/>
              <a:t>19</a:t>
            </a:fld>
            <a:endParaRPr lang="en-US"/>
          </a:p>
        </p:txBody>
      </p:sp>
      <p:sp>
        <p:nvSpPr>
          <p:cNvPr id="47105" name="Text Box 1"/>
          <p:cNvSpPr txBox="1">
            <a:spLocks noChangeArrowheads="1"/>
          </p:cNvSpPr>
          <p:nvPr/>
        </p:nvSpPr>
        <p:spPr bwMode="auto">
          <a:xfrm>
            <a:off x="1290638" y="728663"/>
            <a:ext cx="4732337" cy="360045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7106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731838" y="4560888"/>
            <a:ext cx="5849937" cy="4319587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AB79ADD0-53FB-476A-8EFF-A066E2BA338E}" type="slidenum">
              <a:rPr lang="en-US"/>
              <a:pPr/>
              <a:t>2</a:t>
            </a:fld>
            <a:endParaRPr lang="en-US"/>
          </a:p>
        </p:txBody>
      </p:sp>
      <p:sp>
        <p:nvSpPr>
          <p:cNvPr id="29697" name="Text Box 1"/>
          <p:cNvSpPr txBox="1">
            <a:spLocks noChangeArrowheads="1"/>
          </p:cNvSpPr>
          <p:nvPr/>
        </p:nvSpPr>
        <p:spPr bwMode="auto">
          <a:xfrm>
            <a:off x="1290638" y="728663"/>
            <a:ext cx="4732337" cy="360045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69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731838" y="4560888"/>
            <a:ext cx="5849937" cy="4319587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314D8393-C889-493E-8B72-1027D5CF34B7}" type="slidenum">
              <a:rPr lang="en-US"/>
              <a:pPr/>
              <a:t>20</a:t>
            </a:fld>
            <a:endParaRPr lang="en-US"/>
          </a:p>
        </p:txBody>
      </p:sp>
      <p:sp>
        <p:nvSpPr>
          <p:cNvPr id="48129" name="Text Box 1"/>
          <p:cNvSpPr txBox="1">
            <a:spLocks noChangeArrowheads="1"/>
          </p:cNvSpPr>
          <p:nvPr/>
        </p:nvSpPr>
        <p:spPr bwMode="auto">
          <a:xfrm>
            <a:off x="1290638" y="728663"/>
            <a:ext cx="4730750" cy="3598862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8130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731838" y="4560888"/>
            <a:ext cx="5849937" cy="4319587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E4EFCB08-C174-4E36-9CB2-531E4677683D}" type="slidenum">
              <a:rPr lang="en-US"/>
              <a:pPr/>
              <a:t>21</a:t>
            </a:fld>
            <a:endParaRPr lang="en-US"/>
          </a:p>
        </p:txBody>
      </p:sp>
      <p:sp>
        <p:nvSpPr>
          <p:cNvPr id="49153" name="Text Box 1"/>
          <p:cNvSpPr txBox="1">
            <a:spLocks noChangeArrowheads="1"/>
          </p:cNvSpPr>
          <p:nvPr/>
        </p:nvSpPr>
        <p:spPr bwMode="auto">
          <a:xfrm>
            <a:off x="1290638" y="728663"/>
            <a:ext cx="4730750" cy="3598862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9154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731838" y="4560888"/>
            <a:ext cx="5849937" cy="4319587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339FB2FB-6FF9-4B9F-80B8-BDC7095D1A41}" type="slidenum">
              <a:rPr lang="en-US"/>
              <a:pPr/>
              <a:t>22</a:t>
            </a:fld>
            <a:endParaRPr lang="en-US"/>
          </a:p>
        </p:txBody>
      </p:sp>
      <p:sp>
        <p:nvSpPr>
          <p:cNvPr id="50177" name="Text Box 1"/>
          <p:cNvSpPr txBox="1">
            <a:spLocks noChangeArrowheads="1"/>
          </p:cNvSpPr>
          <p:nvPr/>
        </p:nvSpPr>
        <p:spPr bwMode="auto">
          <a:xfrm>
            <a:off x="1290638" y="728663"/>
            <a:ext cx="4730750" cy="3598862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017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731838" y="4560888"/>
            <a:ext cx="5849937" cy="4319587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DDA49DAC-B68D-4161-ACB0-A504CF573907}" type="slidenum">
              <a:rPr lang="en-US"/>
              <a:pPr/>
              <a:t>23</a:t>
            </a:fld>
            <a:endParaRPr lang="en-US"/>
          </a:p>
        </p:txBody>
      </p:sp>
      <p:sp>
        <p:nvSpPr>
          <p:cNvPr id="51201" name="Text Box 1"/>
          <p:cNvSpPr txBox="1">
            <a:spLocks noChangeArrowheads="1"/>
          </p:cNvSpPr>
          <p:nvPr/>
        </p:nvSpPr>
        <p:spPr bwMode="auto">
          <a:xfrm>
            <a:off x="1290638" y="728663"/>
            <a:ext cx="4730750" cy="3598862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1202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731838" y="4560888"/>
            <a:ext cx="5849937" cy="4319587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CC6DEE03-D677-4CF7-9B45-F623B8EC74CB}" type="slidenum">
              <a:rPr lang="en-US"/>
              <a:pPr/>
              <a:t>24</a:t>
            </a:fld>
            <a:endParaRPr lang="en-US"/>
          </a:p>
        </p:txBody>
      </p:sp>
      <p:sp>
        <p:nvSpPr>
          <p:cNvPr id="52225" name="Text Box 1"/>
          <p:cNvSpPr txBox="1">
            <a:spLocks noChangeArrowheads="1"/>
          </p:cNvSpPr>
          <p:nvPr/>
        </p:nvSpPr>
        <p:spPr bwMode="auto">
          <a:xfrm>
            <a:off x="1290638" y="728663"/>
            <a:ext cx="4730750" cy="3598862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2226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731838" y="4560888"/>
            <a:ext cx="5849937" cy="4319587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672AF124-D773-4521-8553-376B647CB8F6}" type="slidenum">
              <a:rPr lang="en-US"/>
              <a:pPr/>
              <a:t>25</a:t>
            </a:fld>
            <a:endParaRPr lang="en-US"/>
          </a:p>
        </p:txBody>
      </p:sp>
      <p:sp>
        <p:nvSpPr>
          <p:cNvPr id="53249" name="Text Box 1"/>
          <p:cNvSpPr txBox="1">
            <a:spLocks noChangeArrowheads="1"/>
          </p:cNvSpPr>
          <p:nvPr/>
        </p:nvSpPr>
        <p:spPr bwMode="auto">
          <a:xfrm>
            <a:off x="1290638" y="728663"/>
            <a:ext cx="4732337" cy="360045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3250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731838" y="4560888"/>
            <a:ext cx="5849937" cy="4319587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15FCD4ED-0001-4D28-986C-D226EA0E90CA}" type="slidenum">
              <a:rPr lang="en-US"/>
              <a:pPr/>
              <a:t>3</a:t>
            </a:fld>
            <a:endParaRPr lang="en-US"/>
          </a:p>
        </p:txBody>
      </p:sp>
      <p:sp>
        <p:nvSpPr>
          <p:cNvPr id="30721" name="Text Box 1"/>
          <p:cNvSpPr txBox="1">
            <a:spLocks noChangeArrowheads="1"/>
          </p:cNvSpPr>
          <p:nvPr/>
        </p:nvSpPr>
        <p:spPr bwMode="auto">
          <a:xfrm>
            <a:off x="1290638" y="728663"/>
            <a:ext cx="4732337" cy="360045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722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731838" y="4560888"/>
            <a:ext cx="5849937" cy="4319587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4AD16A7D-946C-4A7D-BDCE-7DA1BFDBF861}" type="slidenum">
              <a:rPr lang="en-US"/>
              <a:pPr/>
              <a:t>4</a:t>
            </a:fld>
            <a:endParaRPr lang="en-US"/>
          </a:p>
        </p:txBody>
      </p:sp>
      <p:sp>
        <p:nvSpPr>
          <p:cNvPr id="31745" name="Text Box 1"/>
          <p:cNvSpPr txBox="1">
            <a:spLocks noChangeArrowheads="1"/>
          </p:cNvSpPr>
          <p:nvPr/>
        </p:nvSpPr>
        <p:spPr bwMode="auto">
          <a:xfrm>
            <a:off x="1290638" y="728663"/>
            <a:ext cx="4732337" cy="360045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1746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731838" y="4560888"/>
            <a:ext cx="5849937" cy="4319587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3DBCB3CE-161C-4288-AC1F-7535A3C13F91}" type="slidenum">
              <a:rPr lang="en-US"/>
              <a:pPr/>
              <a:t>5</a:t>
            </a:fld>
            <a:endParaRPr lang="en-US"/>
          </a:p>
        </p:txBody>
      </p:sp>
      <p:sp>
        <p:nvSpPr>
          <p:cNvPr id="32769" name="Text Box 1"/>
          <p:cNvSpPr txBox="1">
            <a:spLocks noChangeArrowheads="1"/>
          </p:cNvSpPr>
          <p:nvPr/>
        </p:nvSpPr>
        <p:spPr bwMode="auto">
          <a:xfrm>
            <a:off x="1290638" y="728663"/>
            <a:ext cx="4732337" cy="360045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2770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731838" y="4560888"/>
            <a:ext cx="5849937" cy="4319587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4A339E39-C43E-4318-A5CB-DA9FE7D9DEA6}" type="slidenum">
              <a:rPr lang="en-US"/>
              <a:pPr/>
              <a:t>6</a:t>
            </a:fld>
            <a:endParaRPr lang="en-US"/>
          </a:p>
        </p:txBody>
      </p:sp>
      <p:sp>
        <p:nvSpPr>
          <p:cNvPr id="33793" name="Text Box 1"/>
          <p:cNvSpPr txBox="1">
            <a:spLocks noChangeArrowheads="1"/>
          </p:cNvSpPr>
          <p:nvPr/>
        </p:nvSpPr>
        <p:spPr bwMode="auto">
          <a:xfrm>
            <a:off x="1290638" y="728663"/>
            <a:ext cx="4732337" cy="360045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3794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731838" y="4560888"/>
            <a:ext cx="5849937" cy="4319587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7C0A5374-E9D3-4DD9-B197-6EAB98E1C47A}" type="slidenum">
              <a:rPr lang="en-US"/>
              <a:pPr/>
              <a:t>7</a:t>
            </a:fld>
            <a:endParaRPr lang="en-US"/>
          </a:p>
        </p:txBody>
      </p:sp>
      <p:sp>
        <p:nvSpPr>
          <p:cNvPr id="34817" name="Text Box 1"/>
          <p:cNvSpPr txBox="1">
            <a:spLocks noChangeArrowheads="1"/>
          </p:cNvSpPr>
          <p:nvPr/>
        </p:nvSpPr>
        <p:spPr bwMode="auto">
          <a:xfrm>
            <a:off x="1290638" y="728663"/>
            <a:ext cx="4732337" cy="360045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481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731838" y="4560888"/>
            <a:ext cx="5849937" cy="4319587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F93824FA-6E0D-4640-B199-02705D957144}" type="slidenum">
              <a:rPr lang="en-US"/>
              <a:pPr/>
              <a:t>8</a:t>
            </a:fld>
            <a:endParaRPr lang="en-US"/>
          </a:p>
        </p:txBody>
      </p:sp>
      <p:sp>
        <p:nvSpPr>
          <p:cNvPr id="35841" name="Text Box 1"/>
          <p:cNvSpPr txBox="1">
            <a:spLocks noChangeArrowheads="1"/>
          </p:cNvSpPr>
          <p:nvPr/>
        </p:nvSpPr>
        <p:spPr bwMode="auto">
          <a:xfrm>
            <a:off x="1290638" y="728663"/>
            <a:ext cx="4732337" cy="360045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5842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731838" y="4560888"/>
            <a:ext cx="5849937" cy="4319587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CE0D5955-E3D8-4BEF-B98B-B74571C11CA5}" type="slidenum">
              <a:rPr lang="en-US"/>
              <a:pPr/>
              <a:t>9</a:t>
            </a:fld>
            <a:endParaRPr lang="en-US"/>
          </a:p>
        </p:txBody>
      </p:sp>
      <p:sp>
        <p:nvSpPr>
          <p:cNvPr id="36865" name="Text Box 1"/>
          <p:cNvSpPr txBox="1">
            <a:spLocks noChangeArrowheads="1"/>
          </p:cNvSpPr>
          <p:nvPr/>
        </p:nvSpPr>
        <p:spPr bwMode="auto">
          <a:xfrm>
            <a:off x="1290638" y="728663"/>
            <a:ext cx="4732337" cy="360045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6866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731838" y="4560888"/>
            <a:ext cx="5849937" cy="4319587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6F61A8A1-2EC5-42C7-B4BB-116D54B3BB4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D6B4FF3-C946-4B1D-AD27-1816DD0C094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B4B54CA-4CB0-48A6-9614-F8F91332DBE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5450" y="-125413"/>
            <a:ext cx="8226425" cy="139223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0"/>
          </p:nvPr>
        </p:nvSpPr>
        <p:spPr>
          <a:xfrm>
            <a:off x="457200" y="6246813"/>
            <a:ext cx="2127250" cy="4699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idx="11"/>
          </p:nvPr>
        </p:nvSpPr>
        <p:spPr>
          <a:xfrm>
            <a:off x="3127375" y="6246813"/>
            <a:ext cx="2895600" cy="4699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2"/>
          </p:nvPr>
        </p:nvSpPr>
        <p:spPr>
          <a:xfrm>
            <a:off x="6556375" y="6246813"/>
            <a:ext cx="2127250" cy="469900"/>
          </a:xfrm>
        </p:spPr>
        <p:txBody>
          <a:bodyPr/>
          <a:lstStyle>
            <a:lvl1pPr>
              <a:defRPr/>
            </a:lvl1pPr>
          </a:lstStyle>
          <a:p>
            <a:fld id="{48216146-3ECE-4654-98D6-E40D1B327C7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>
  <p:cSld name="Title, Text and Clip 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5450" y="-125413"/>
            <a:ext cx="8226425" cy="139223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4963"/>
            <a:ext cx="4037013" cy="45227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lipArt Placeholder 3"/>
          <p:cNvSpPr>
            <a:spLocks noGrp="1"/>
          </p:cNvSpPr>
          <p:nvPr>
            <p:ph type="clipArt" sz="half" idx="2"/>
          </p:nvPr>
        </p:nvSpPr>
        <p:spPr>
          <a:xfrm>
            <a:off x="4646613" y="1604963"/>
            <a:ext cx="4037012" cy="4522787"/>
          </a:xfrm>
        </p:spPr>
        <p:txBody>
          <a:bodyPr/>
          <a:lstStyle/>
          <a:p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>
          <a:xfrm>
            <a:off x="457200" y="6246813"/>
            <a:ext cx="2127250" cy="4699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idx="11"/>
          </p:nvPr>
        </p:nvSpPr>
        <p:spPr>
          <a:xfrm>
            <a:off x="3127375" y="6246813"/>
            <a:ext cx="2895600" cy="4699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2"/>
          </p:nvPr>
        </p:nvSpPr>
        <p:spPr>
          <a:xfrm>
            <a:off x="6556375" y="6246813"/>
            <a:ext cx="2127250" cy="469900"/>
          </a:xfrm>
        </p:spPr>
        <p:txBody>
          <a:bodyPr/>
          <a:lstStyle>
            <a:lvl1pPr>
              <a:defRPr/>
            </a:lvl1pPr>
          </a:lstStyle>
          <a:p>
            <a:fld id="{33DA6121-160D-4343-A6C7-50A98FFAD1F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7F0D10A-C3AF-4F25-98C3-BBBC3963B78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FE5AAD9-6D4C-40EA-90A3-63FBDFDC374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C1EFA2C-657C-4192-82AF-81F1109DE23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76D0082-35EE-4A2E-81F2-A77EBD9FD52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EB4B41D-69D8-446E-9D2F-1A3ECD30AAA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B8AA9D8-F3D3-4815-B37E-B08593F1291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14905BB-3E09-4929-B3B8-E2787822DB1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151BEC14-65DB-449E-B9B4-FB3601BD699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5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3CF2AC00-590C-4F9D-A70D-3755221D7AA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  <p:sldLayoutId id="2147483674" r:id="rId12"/>
    <p:sldLayoutId id="2147483675" r:id="rId13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imple-times.org/" TargetMode="External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www.oreillynet.com/pub/au/680" TargetMode="External"/><Relationship Id="rId4" Type="http://schemas.openxmlformats.org/officeDocument/2006/relationships/hyperlink" Target="http://www.oreillynet.com/pub/au/679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454025"/>
            <a:ext cx="8229600" cy="2092325"/>
          </a:xfrm>
          <a:prstGeom prst="rect">
            <a:avLst/>
          </a:prstGeom>
          <a:noFill/>
          <a:ln/>
        </p:spPr>
        <p:txBody>
          <a:bodyPr lIns="0" tIns="0" rIns="0" bIns="0" anchor="ctr"/>
          <a:lstStyle/>
          <a:p>
            <a:pPr>
              <a:buClr>
                <a:srgbClr val="A50021"/>
              </a:buClr>
              <a:buSzPct val="100000"/>
              <a:buFont typeface="Tahoma" pitchFamily="32" charset="0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3600" dirty="0"/>
              <a:t>SNMP: </a:t>
            </a:r>
            <a:r>
              <a:rPr lang="en-GB" sz="3600" dirty="0" err="1"/>
              <a:t>Conceptos</a:t>
            </a:r>
            <a:r>
              <a:rPr lang="en-GB" sz="3600" dirty="0"/>
              <a:t/>
            </a:r>
            <a:br>
              <a:rPr lang="en-GB" sz="3600" dirty="0"/>
            </a:br>
            <a:r>
              <a:rPr lang="en-GB" sz="3600" dirty="0"/>
              <a:t/>
            </a:r>
            <a:br>
              <a:rPr lang="en-GB" sz="3600" dirty="0"/>
            </a:br>
            <a:endParaRPr lang="en-GB" sz="3600" dirty="0"/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3733800" y="2133600"/>
            <a:ext cx="5105400" cy="43434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pPr marL="860425" lvl="1" indent="-285750" defTabSz="914400" eaLnBrk="1" fontAlgn="auto" hangingPunct="1">
              <a:lnSpc>
                <a:spcPct val="104000"/>
              </a:lnSpc>
              <a:spcBef>
                <a:spcPts val="324"/>
              </a:spcBef>
              <a:spcAft>
                <a:spcPts val="0"/>
              </a:spcAft>
              <a:buSzPct val="7500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/>
            </a:pPr>
            <a:r>
              <a:rPr lang="en-GB" sz="1800" dirty="0" smtClean="0">
                <a:solidFill>
                  <a:schemeClr val="tx1"/>
                </a:solidFill>
                <a:latin typeface="Arial" charset="0"/>
              </a:rPr>
              <a:t>Carlos </a:t>
            </a:r>
            <a:r>
              <a:rPr lang="en-GB" sz="1800" dirty="0" err="1" smtClean="0">
                <a:solidFill>
                  <a:schemeClr val="tx1"/>
                </a:solidFill>
                <a:latin typeface="Arial" charset="0"/>
              </a:rPr>
              <a:t>Armas</a:t>
            </a:r>
            <a:endParaRPr lang="en-GB" sz="1800" dirty="0" smtClean="0">
              <a:solidFill>
                <a:schemeClr val="tx1"/>
              </a:solidFill>
              <a:latin typeface="Arial" charset="0"/>
            </a:endParaRPr>
          </a:p>
          <a:p>
            <a:pPr marL="860425" lvl="1" indent="-285750" defTabSz="914400" eaLnBrk="1" fontAlgn="auto" hangingPunct="1">
              <a:lnSpc>
                <a:spcPct val="104000"/>
              </a:lnSpc>
              <a:spcBef>
                <a:spcPts val="324"/>
              </a:spcBef>
              <a:spcAft>
                <a:spcPts val="0"/>
              </a:spcAft>
              <a:buSzPct val="7500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/>
            </a:pPr>
            <a:r>
              <a:rPr lang="en-GB" sz="1800" dirty="0" smtClean="0">
                <a:solidFill>
                  <a:schemeClr val="tx1"/>
                </a:solidFill>
                <a:latin typeface="Arial" charset="0"/>
              </a:rPr>
              <a:t>Roundtrip Networks </a:t>
            </a:r>
          </a:p>
          <a:p>
            <a:pPr marL="860425" lvl="1" indent="-285750" defTabSz="914400" eaLnBrk="1" fontAlgn="auto" hangingPunct="1">
              <a:lnSpc>
                <a:spcPct val="104000"/>
              </a:lnSpc>
              <a:spcBef>
                <a:spcPts val="324"/>
              </a:spcBef>
              <a:spcAft>
                <a:spcPts val="0"/>
              </a:spcAft>
              <a:buSzPct val="7500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/>
            </a:pPr>
            <a:endParaRPr lang="en-GB" sz="1800" dirty="0" smtClean="0">
              <a:solidFill>
                <a:schemeClr val="tx1"/>
              </a:solidFill>
              <a:latin typeface="Arial" charset="0"/>
            </a:endParaRPr>
          </a:p>
          <a:p>
            <a:pPr marL="860425" lvl="1" indent="-285750" defTabSz="914400" eaLnBrk="1" fontAlgn="auto" hangingPunct="1">
              <a:lnSpc>
                <a:spcPct val="104000"/>
              </a:lnSpc>
              <a:spcBef>
                <a:spcPts val="324"/>
              </a:spcBef>
              <a:spcAft>
                <a:spcPts val="0"/>
              </a:spcAft>
              <a:buSzPct val="7500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/>
            </a:pPr>
            <a:r>
              <a:rPr lang="en-GB" sz="1800" dirty="0" smtClean="0">
                <a:solidFill>
                  <a:schemeClr val="tx1"/>
                </a:solidFill>
                <a:latin typeface="Arial" charset="0"/>
              </a:rPr>
              <a:t>Hervey Allen</a:t>
            </a:r>
          </a:p>
          <a:p>
            <a:pPr marL="860425" lvl="1" indent="-285750" defTabSz="914400" eaLnBrk="1" fontAlgn="auto" hangingPunct="1">
              <a:lnSpc>
                <a:spcPct val="104000"/>
              </a:lnSpc>
              <a:spcBef>
                <a:spcPts val="324"/>
              </a:spcBef>
              <a:spcAft>
                <a:spcPts val="0"/>
              </a:spcAft>
              <a:buSzPct val="7500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/>
            </a:pPr>
            <a:r>
              <a:rPr lang="en-GB" sz="1800" dirty="0" smtClean="0">
                <a:solidFill>
                  <a:schemeClr val="tx1"/>
                </a:solidFill>
                <a:latin typeface="Arial" charset="0"/>
              </a:rPr>
              <a:t>NSRC</a:t>
            </a:r>
          </a:p>
          <a:p>
            <a:pPr marL="860425" marR="0" lvl="1" indent="-285750" algn="l" defTabSz="914400" rtl="0" eaLnBrk="1" fontAlgn="auto" latinLnBrk="0" hangingPunct="1">
              <a:lnSpc>
                <a:spcPct val="104000"/>
              </a:lnSpc>
              <a:spcBef>
                <a:spcPts val="324"/>
              </a:spcBef>
              <a:spcAft>
                <a:spcPts val="0"/>
              </a:spcAft>
              <a:buClr>
                <a:srgbClr val="000000"/>
              </a:buClr>
              <a:buSzPct val="75000"/>
              <a:buFont typeface="Symbol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/>
            </a:pPr>
            <a:endParaRPr kumimoji="0" lang="en-GB" sz="1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  <a:p>
            <a:pPr marL="860425" marR="0" lvl="1" indent="-285750" algn="l" defTabSz="914400" rtl="0" eaLnBrk="1" fontAlgn="auto" latinLnBrk="0" hangingPunct="1">
              <a:lnSpc>
                <a:spcPct val="104000"/>
              </a:lnSpc>
              <a:spcBef>
                <a:spcPts val="324"/>
              </a:spcBef>
              <a:spcAft>
                <a:spcPts val="0"/>
              </a:spcAft>
              <a:buClr>
                <a:srgbClr val="000000"/>
              </a:buClr>
              <a:buSzPct val="75000"/>
              <a:buFont typeface="Symbol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/>
            </a:pPr>
            <a:r>
              <a:rPr kumimoji="0" lang="en-GB" sz="1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Preparado</a:t>
            </a:r>
            <a:r>
              <a:rPr kumimoji="0" lang="en-GB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 </a:t>
            </a:r>
            <a:r>
              <a:rPr kumimoji="0" lang="en-GB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con </a:t>
            </a:r>
            <a:r>
              <a:rPr kumimoji="0" lang="en-GB" sz="1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materiales</a:t>
            </a:r>
            <a:r>
              <a:rPr kumimoji="0" lang="en-GB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 de: </a:t>
            </a:r>
          </a:p>
          <a:p>
            <a:pPr marL="860425" marR="0" lvl="1" indent="-285750" algn="l" defTabSz="914400" rtl="0" eaLnBrk="1" fontAlgn="auto" latinLnBrk="0" hangingPunct="1">
              <a:lnSpc>
                <a:spcPct val="104000"/>
              </a:lnSpc>
              <a:spcBef>
                <a:spcPts val="324"/>
              </a:spcBef>
              <a:spcAft>
                <a:spcPts val="0"/>
              </a:spcAft>
              <a:buClr>
                <a:srgbClr val="000000"/>
              </a:buClr>
              <a:buSzPct val="75000"/>
              <a:buFont typeface="Symbol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/>
            </a:pPr>
            <a:r>
              <a:rPr kumimoji="0" lang="en-GB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Carlos </a:t>
            </a:r>
            <a:r>
              <a:rPr kumimoji="0" lang="en-GB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Vicente</a:t>
            </a:r>
          </a:p>
          <a:p>
            <a:pPr marL="860425" marR="0" lvl="1" indent="-285750" algn="l" defTabSz="914400" rtl="0" eaLnBrk="1" fontAlgn="auto" latinLnBrk="0" hangingPunct="1">
              <a:lnSpc>
                <a:spcPct val="104000"/>
              </a:lnSpc>
              <a:spcBef>
                <a:spcPts val="324"/>
              </a:spcBef>
              <a:spcAft>
                <a:spcPts val="0"/>
              </a:spcAft>
              <a:buClr>
                <a:srgbClr val="000000"/>
              </a:buClr>
              <a:buSzPct val="75000"/>
              <a:buFont typeface="Symbol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/>
            </a:pPr>
            <a:r>
              <a:rPr kumimoji="0" lang="en-GB" sz="16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Servicios</a:t>
            </a:r>
            <a:r>
              <a:rPr kumimoji="0" lang="en-GB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 de Red/Universidad de Oregon</a:t>
            </a:r>
            <a:endParaRPr kumimoji="0" lang="en-GB" sz="1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  <a:p>
            <a:pPr marL="860425" marR="0" lvl="1" indent="-285750" algn="l" defTabSz="914400" rtl="0" eaLnBrk="1" fontAlgn="auto" latinLnBrk="0" hangingPunct="1">
              <a:lnSpc>
                <a:spcPct val="104000"/>
              </a:lnSpc>
              <a:spcBef>
                <a:spcPts val="324"/>
              </a:spcBef>
              <a:spcAft>
                <a:spcPts val="0"/>
              </a:spcAft>
              <a:buClr>
                <a:srgbClr val="000000"/>
              </a:buClr>
              <a:buSzPct val="75000"/>
              <a:buFont typeface="Symbol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/>
            </a:pPr>
            <a:endParaRPr kumimoji="0" lang="en-GB" sz="1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idx="1"/>
          </p:nvPr>
        </p:nvSpPr>
        <p:spPr>
          <a:xfrm>
            <a:off x="457200" y="1604963"/>
            <a:ext cx="8229600" cy="4525962"/>
          </a:xfrm>
          <a:ln/>
        </p:spPr>
        <p:txBody>
          <a:bodyPr/>
          <a:lstStyle/>
          <a:p>
            <a:pPr marL="334963" indent="-334963" eaLnBrk="0">
              <a:spcBef>
                <a:spcPts val="800"/>
              </a:spcBef>
              <a:spcAft>
                <a:spcPct val="0"/>
              </a:spcAft>
              <a:buClr>
                <a:srgbClr val="A50021"/>
              </a:buClr>
              <a:buSzPct val="75000"/>
              <a:buFont typeface="Monotype Sorts" charset="2"/>
              <a:buChar char=""/>
              <a:tabLst>
                <a:tab pos="358775" algn="l"/>
                <a:tab pos="815975" algn="l"/>
                <a:tab pos="1273175" algn="l"/>
                <a:tab pos="1730375" algn="l"/>
                <a:tab pos="2187575" algn="l"/>
                <a:tab pos="2644775" algn="l"/>
                <a:tab pos="3101975" algn="l"/>
                <a:tab pos="3559175" algn="l"/>
                <a:tab pos="4016375" algn="l"/>
                <a:tab pos="4473575" algn="l"/>
                <a:tab pos="4930775" algn="l"/>
                <a:tab pos="5387975" algn="l"/>
                <a:tab pos="5845175" algn="l"/>
                <a:tab pos="6302375" algn="l"/>
                <a:tab pos="6759575" algn="l"/>
                <a:tab pos="7216775" algn="l"/>
                <a:tab pos="7673975" algn="l"/>
                <a:tab pos="8131175" algn="l"/>
                <a:tab pos="8588375" algn="l"/>
                <a:tab pos="9045575" algn="l"/>
              </a:tabLst>
            </a:pPr>
            <a:r>
              <a:rPr lang="en-GB" dirty="0" err="1"/>
              <a:t>Algunos</a:t>
            </a:r>
            <a:r>
              <a:rPr lang="en-GB" dirty="0"/>
              <a:t> </a:t>
            </a:r>
            <a:r>
              <a:rPr lang="en-GB" dirty="0" err="1"/>
              <a:t>tipos</a:t>
            </a:r>
            <a:r>
              <a:rPr lang="en-GB" dirty="0"/>
              <a:t> de </a:t>
            </a:r>
            <a:r>
              <a:rPr lang="en-GB" dirty="0" err="1"/>
              <a:t>datos</a:t>
            </a:r>
            <a:r>
              <a:rPr lang="en-GB" dirty="0"/>
              <a:t> </a:t>
            </a:r>
            <a:r>
              <a:rPr lang="en-GB" dirty="0" err="1"/>
              <a:t>relevantes</a:t>
            </a:r>
            <a:r>
              <a:rPr lang="en-GB" dirty="0"/>
              <a:t>:</a:t>
            </a:r>
          </a:p>
          <a:p>
            <a:pPr marL="735013" lvl="1" indent="-277813" eaLnBrk="0">
              <a:spcBef>
                <a:spcPts val="700"/>
              </a:spcBef>
              <a:spcAft>
                <a:spcPct val="0"/>
              </a:spcAft>
              <a:buClr>
                <a:srgbClr val="A50021"/>
              </a:buClr>
              <a:buSzPct val="100000"/>
              <a:buFont typeface="Wingdings" charset="2"/>
              <a:buChar char=""/>
              <a:tabLst>
                <a:tab pos="358775" algn="l"/>
                <a:tab pos="815975" algn="l"/>
                <a:tab pos="1273175" algn="l"/>
                <a:tab pos="1730375" algn="l"/>
                <a:tab pos="2187575" algn="l"/>
                <a:tab pos="2644775" algn="l"/>
                <a:tab pos="3101975" algn="l"/>
                <a:tab pos="3559175" algn="l"/>
                <a:tab pos="4016375" algn="l"/>
                <a:tab pos="4473575" algn="l"/>
                <a:tab pos="4930775" algn="l"/>
                <a:tab pos="5387975" algn="l"/>
                <a:tab pos="5845175" algn="l"/>
                <a:tab pos="6302375" algn="l"/>
                <a:tab pos="6759575" algn="l"/>
                <a:tab pos="7216775" algn="l"/>
                <a:tab pos="7673975" algn="l"/>
                <a:tab pos="8131175" algn="l"/>
                <a:tab pos="8588375" algn="l"/>
                <a:tab pos="9045575" algn="l"/>
              </a:tabLst>
            </a:pPr>
            <a:r>
              <a:rPr lang="en-GB" sz="2200" dirty="0"/>
              <a:t>Integer:  </a:t>
            </a:r>
            <a:r>
              <a:rPr lang="en-GB" sz="2200" dirty="0" err="1"/>
              <a:t>Entero</a:t>
            </a:r>
            <a:r>
              <a:rPr lang="en-GB" sz="2200" dirty="0"/>
              <a:t> de 32 bits</a:t>
            </a:r>
          </a:p>
          <a:p>
            <a:pPr marL="735013" lvl="1" indent="-277813" eaLnBrk="0">
              <a:spcBef>
                <a:spcPts val="700"/>
              </a:spcBef>
              <a:spcAft>
                <a:spcPct val="0"/>
              </a:spcAft>
              <a:buClr>
                <a:srgbClr val="A50021"/>
              </a:buClr>
              <a:buSzPct val="100000"/>
              <a:buFont typeface="Wingdings" charset="2"/>
              <a:buChar char=""/>
              <a:tabLst>
                <a:tab pos="358775" algn="l"/>
                <a:tab pos="815975" algn="l"/>
                <a:tab pos="1273175" algn="l"/>
                <a:tab pos="1730375" algn="l"/>
                <a:tab pos="2187575" algn="l"/>
                <a:tab pos="2644775" algn="l"/>
                <a:tab pos="3101975" algn="l"/>
                <a:tab pos="3559175" algn="l"/>
                <a:tab pos="4016375" algn="l"/>
                <a:tab pos="4473575" algn="l"/>
                <a:tab pos="4930775" algn="l"/>
                <a:tab pos="5387975" algn="l"/>
                <a:tab pos="5845175" algn="l"/>
                <a:tab pos="6302375" algn="l"/>
                <a:tab pos="6759575" algn="l"/>
                <a:tab pos="7216775" algn="l"/>
                <a:tab pos="7673975" algn="l"/>
                <a:tab pos="8131175" algn="l"/>
                <a:tab pos="8588375" algn="l"/>
                <a:tab pos="9045575" algn="l"/>
              </a:tabLst>
            </a:pPr>
            <a:r>
              <a:rPr lang="en-GB" sz="2200" dirty="0"/>
              <a:t>Octet String:  </a:t>
            </a:r>
            <a:r>
              <a:rPr lang="en-GB" sz="2200" dirty="0" err="1"/>
              <a:t>Cadena</a:t>
            </a:r>
            <a:r>
              <a:rPr lang="en-GB" sz="2200" dirty="0"/>
              <a:t> de bytes (2^16)‏</a:t>
            </a:r>
          </a:p>
          <a:p>
            <a:pPr marL="735013" lvl="1" indent="-277813" eaLnBrk="0">
              <a:spcBef>
                <a:spcPts val="700"/>
              </a:spcBef>
              <a:spcAft>
                <a:spcPct val="0"/>
              </a:spcAft>
              <a:buClr>
                <a:srgbClr val="A50021"/>
              </a:buClr>
              <a:buSzPct val="100000"/>
              <a:buFont typeface="Wingdings" charset="2"/>
              <a:buChar char=""/>
              <a:tabLst>
                <a:tab pos="358775" algn="l"/>
                <a:tab pos="815975" algn="l"/>
                <a:tab pos="1273175" algn="l"/>
                <a:tab pos="1730375" algn="l"/>
                <a:tab pos="2187575" algn="l"/>
                <a:tab pos="2644775" algn="l"/>
                <a:tab pos="3101975" algn="l"/>
                <a:tab pos="3559175" algn="l"/>
                <a:tab pos="4016375" algn="l"/>
                <a:tab pos="4473575" algn="l"/>
                <a:tab pos="4930775" algn="l"/>
                <a:tab pos="5387975" algn="l"/>
                <a:tab pos="5845175" algn="l"/>
                <a:tab pos="6302375" algn="l"/>
                <a:tab pos="6759575" algn="l"/>
                <a:tab pos="7216775" algn="l"/>
                <a:tab pos="7673975" algn="l"/>
                <a:tab pos="8131175" algn="l"/>
                <a:tab pos="8588375" algn="l"/>
                <a:tab pos="9045575" algn="l"/>
              </a:tabLst>
            </a:pPr>
            <a:r>
              <a:rPr lang="en-GB" sz="2200" dirty="0"/>
              <a:t>Counter32:  </a:t>
            </a:r>
            <a:r>
              <a:rPr lang="en-GB" sz="2200" dirty="0" err="1"/>
              <a:t>Entero</a:t>
            </a:r>
            <a:r>
              <a:rPr lang="en-GB" sz="2200" dirty="0"/>
              <a:t> de 32 bits </a:t>
            </a:r>
            <a:r>
              <a:rPr lang="en-GB" sz="2200" dirty="0" err="1"/>
              <a:t>que</a:t>
            </a:r>
            <a:r>
              <a:rPr lang="en-GB" sz="2200" dirty="0"/>
              <a:t> se </a:t>
            </a:r>
            <a:r>
              <a:rPr lang="en-GB" sz="2200" dirty="0" err="1"/>
              <a:t>incrementa</a:t>
            </a:r>
            <a:endParaRPr lang="en-GB" sz="2200" dirty="0"/>
          </a:p>
          <a:p>
            <a:pPr marL="735013" lvl="1" indent="-277813" eaLnBrk="0">
              <a:spcBef>
                <a:spcPts val="700"/>
              </a:spcBef>
              <a:spcAft>
                <a:spcPct val="0"/>
              </a:spcAft>
              <a:buClr>
                <a:srgbClr val="A50021"/>
              </a:buClr>
              <a:buSzPct val="100000"/>
              <a:buFont typeface="Wingdings" charset="2"/>
              <a:buChar char=""/>
              <a:tabLst>
                <a:tab pos="358775" algn="l"/>
                <a:tab pos="815975" algn="l"/>
                <a:tab pos="1273175" algn="l"/>
                <a:tab pos="1730375" algn="l"/>
                <a:tab pos="2187575" algn="l"/>
                <a:tab pos="2644775" algn="l"/>
                <a:tab pos="3101975" algn="l"/>
                <a:tab pos="3559175" algn="l"/>
                <a:tab pos="4016375" algn="l"/>
                <a:tab pos="4473575" algn="l"/>
                <a:tab pos="4930775" algn="l"/>
                <a:tab pos="5387975" algn="l"/>
                <a:tab pos="5845175" algn="l"/>
                <a:tab pos="6302375" algn="l"/>
                <a:tab pos="6759575" algn="l"/>
                <a:tab pos="7216775" algn="l"/>
                <a:tab pos="7673975" algn="l"/>
                <a:tab pos="8131175" algn="l"/>
                <a:tab pos="8588375" algn="l"/>
                <a:tab pos="9045575" algn="l"/>
              </a:tabLst>
            </a:pPr>
            <a:r>
              <a:rPr lang="en-GB" sz="2200" dirty="0"/>
              <a:t>Counter64:  </a:t>
            </a:r>
            <a:r>
              <a:rPr lang="en-GB" sz="2200" dirty="0" err="1"/>
              <a:t>Entero</a:t>
            </a:r>
            <a:r>
              <a:rPr lang="en-GB" sz="2200" dirty="0"/>
              <a:t> de 64 bits </a:t>
            </a:r>
            <a:r>
              <a:rPr lang="en-GB" sz="2200" dirty="0" err="1"/>
              <a:t>que</a:t>
            </a:r>
            <a:r>
              <a:rPr lang="en-GB" sz="2200" dirty="0"/>
              <a:t> se </a:t>
            </a:r>
            <a:r>
              <a:rPr lang="en-GB" sz="2200" dirty="0" err="1"/>
              <a:t>incrementa</a:t>
            </a:r>
            <a:endParaRPr lang="en-GB" sz="2200" dirty="0"/>
          </a:p>
          <a:p>
            <a:pPr marL="735013" lvl="1" indent="-277813" eaLnBrk="0">
              <a:spcBef>
                <a:spcPts val="700"/>
              </a:spcBef>
              <a:spcAft>
                <a:spcPct val="0"/>
              </a:spcAft>
              <a:buClr>
                <a:srgbClr val="A50021"/>
              </a:buClr>
              <a:buSzPct val="100000"/>
              <a:buFont typeface="Wingdings" charset="2"/>
              <a:buChar char=""/>
              <a:tabLst>
                <a:tab pos="358775" algn="l"/>
                <a:tab pos="815975" algn="l"/>
                <a:tab pos="1273175" algn="l"/>
                <a:tab pos="1730375" algn="l"/>
                <a:tab pos="2187575" algn="l"/>
                <a:tab pos="2644775" algn="l"/>
                <a:tab pos="3101975" algn="l"/>
                <a:tab pos="3559175" algn="l"/>
                <a:tab pos="4016375" algn="l"/>
                <a:tab pos="4473575" algn="l"/>
                <a:tab pos="4930775" algn="l"/>
                <a:tab pos="5387975" algn="l"/>
                <a:tab pos="5845175" algn="l"/>
                <a:tab pos="6302375" algn="l"/>
                <a:tab pos="6759575" algn="l"/>
                <a:tab pos="7216775" algn="l"/>
                <a:tab pos="7673975" algn="l"/>
                <a:tab pos="8131175" algn="l"/>
                <a:tab pos="8588375" algn="l"/>
                <a:tab pos="9045575" algn="l"/>
              </a:tabLst>
            </a:pPr>
            <a:r>
              <a:rPr lang="en-GB" sz="2200" dirty="0"/>
              <a:t>Gauge32:  </a:t>
            </a:r>
            <a:r>
              <a:rPr lang="en-GB" sz="2200" dirty="0" err="1"/>
              <a:t>Entero</a:t>
            </a:r>
            <a:r>
              <a:rPr lang="en-GB" sz="2200" dirty="0"/>
              <a:t> de 32 bits </a:t>
            </a:r>
            <a:r>
              <a:rPr lang="en-GB" sz="2200" dirty="0" err="1"/>
              <a:t>que</a:t>
            </a:r>
            <a:r>
              <a:rPr lang="en-GB" sz="2200" dirty="0"/>
              <a:t> no se </a:t>
            </a:r>
            <a:r>
              <a:rPr lang="en-GB" sz="2200" dirty="0" err="1"/>
              <a:t>incrementa</a:t>
            </a:r>
            <a:endParaRPr lang="en-GB" sz="2200" dirty="0"/>
          </a:p>
          <a:p>
            <a:pPr marL="735013" lvl="1" indent="-277813" eaLnBrk="0">
              <a:spcBef>
                <a:spcPts val="700"/>
              </a:spcBef>
              <a:spcAft>
                <a:spcPct val="0"/>
              </a:spcAft>
              <a:buClr>
                <a:srgbClr val="A50021"/>
              </a:buClr>
              <a:buSzPct val="100000"/>
              <a:buFont typeface="Wingdings" charset="2"/>
              <a:buChar char=""/>
              <a:tabLst>
                <a:tab pos="358775" algn="l"/>
                <a:tab pos="815975" algn="l"/>
                <a:tab pos="1273175" algn="l"/>
                <a:tab pos="1730375" algn="l"/>
                <a:tab pos="2187575" algn="l"/>
                <a:tab pos="2644775" algn="l"/>
                <a:tab pos="3101975" algn="l"/>
                <a:tab pos="3559175" algn="l"/>
                <a:tab pos="4016375" algn="l"/>
                <a:tab pos="4473575" algn="l"/>
                <a:tab pos="4930775" algn="l"/>
                <a:tab pos="5387975" algn="l"/>
                <a:tab pos="5845175" algn="l"/>
                <a:tab pos="6302375" algn="l"/>
                <a:tab pos="6759575" algn="l"/>
                <a:tab pos="7216775" algn="l"/>
                <a:tab pos="7673975" algn="l"/>
                <a:tab pos="8131175" algn="l"/>
                <a:tab pos="8588375" algn="l"/>
                <a:tab pos="9045575" algn="l"/>
              </a:tabLst>
            </a:pPr>
            <a:r>
              <a:rPr lang="en-GB" sz="2200" dirty="0" err="1"/>
              <a:t>TimeTicks</a:t>
            </a:r>
            <a:r>
              <a:rPr lang="en-GB" sz="2200" dirty="0"/>
              <a:t>: </a:t>
            </a:r>
            <a:r>
              <a:rPr lang="en-GB" sz="2200" dirty="0" err="1"/>
              <a:t>Tiempo</a:t>
            </a:r>
            <a:r>
              <a:rPr lang="en-GB" sz="2200" dirty="0"/>
              <a:t> </a:t>
            </a:r>
            <a:r>
              <a:rPr lang="en-GB" sz="2200" dirty="0" err="1"/>
              <a:t>medido</a:t>
            </a:r>
            <a:r>
              <a:rPr lang="en-GB" sz="2200" dirty="0"/>
              <a:t> en </a:t>
            </a:r>
            <a:r>
              <a:rPr lang="en-GB" sz="2200" dirty="0" err="1"/>
              <a:t>centésimas</a:t>
            </a:r>
            <a:r>
              <a:rPr lang="en-GB" sz="2200" dirty="0"/>
              <a:t> de </a:t>
            </a:r>
            <a:r>
              <a:rPr lang="en-GB" sz="2200" dirty="0" err="1"/>
              <a:t>segundo</a:t>
            </a:r>
            <a:r>
              <a:rPr lang="en-GB" sz="2200" dirty="0"/>
              <a:t> </a:t>
            </a:r>
            <a:r>
              <a:rPr lang="en-GB" sz="2200" dirty="0" err="1"/>
              <a:t>desde</a:t>
            </a:r>
            <a:r>
              <a:rPr lang="en-GB" sz="2200" dirty="0"/>
              <a:t> </a:t>
            </a:r>
            <a:r>
              <a:rPr lang="en-GB" sz="2200" dirty="0" err="1"/>
              <a:t>algún</a:t>
            </a:r>
            <a:r>
              <a:rPr lang="en-GB" sz="2200" dirty="0"/>
              <a:t> </a:t>
            </a:r>
            <a:r>
              <a:rPr lang="en-GB" sz="2200" dirty="0" err="1"/>
              <a:t>momento</a:t>
            </a:r>
            <a:r>
              <a:rPr lang="en-GB" sz="2200" dirty="0"/>
              <a:t> </a:t>
            </a:r>
            <a:r>
              <a:rPr lang="en-GB" sz="2200" dirty="0" err="1"/>
              <a:t>determinado</a:t>
            </a:r>
            <a:endParaRPr lang="en-GB" sz="2200" dirty="0"/>
          </a:p>
        </p:txBody>
      </p:sp>
      <p:sp>
        <p:nvSpPr>
          <p:cNvPr id="4" name="Rectangle 1"/>
          <p:cNvSpPr txBox="1">
            <a:spLocks noChangeArrowheads="1"/>
          </p:cNvSpPr>
          <p:nvPr/>
        </p:nvSpPr>
        <p:spPr>
          <a:xfrm>
            <a:off x="533400" y="304800"/>
            <a:ext cx="8229600" cy="1146175"/>
          </a:xfrm>
          <a:prstGeom prst="rect">
            <a:avLst/>
          </a:prstGeom>
          <a:ln/>
        </p:spPr>
        <p:txBody>
          <a:bodyPr vert="horz" rtlCol="0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>
                <a:srgbClr val="A50021"/>
              </a:buClr>
              <a:buSzPct val="100000"/>
              <a:buFont typeface="Tahoma" pitchFamily="32" charset="0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kumimoji="0" lang="en-GB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SMI: </a:t>
            </a:r>
            <a:r>
              <a:rPr kumimoji="0" lang="en-GB" sz="28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Estructura</a:t>
            </a:r>
            <a:r>
              <a:rPr kumimoji="0" lang="en-GB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de </a:t>
            </a:r>
            <a:r>
              <a:rPr kumimoji="0" lang="en-GB" sz="28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Información</a:t>
            </a:r>
            <a:r>
              <a:rPr kumimoji="0" lang="en-GB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de </a:t>
            </a:r>
            <a:r>
              <a:rPr kumimoji="0" lang="en-GB" sz="28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Gestión</a:t>
            </a:r>
            <a:r>
              <a:rPr kumimoji="0" lang="en-GB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n-GB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n-GB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(Structure of Management Information)</a:t>
            </a:r>
            <a:endParaRPr kumimoji="0" lang="en-GB" sz="2800" b="1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 Box 2"/>
          <p:cNvSpPr txBox="1">
            <a:spLocks noChangeArrowheads="1"/>
          </p:cNvSpPr>
          <p:nvPr/>
        </p:nvSpPr>
        <p:spPr bwMode="auto">
          <a:xfrm>
            <a:off x="685800" y="1828800"/>
            <a:ext cx="7772400" cy="40814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5000" rIns="90000" bIns="45000">
            <a:spAutoFit/>
          </a:bodyPr>
          <a:lstStyle/>
          <a:p>
            <a:pPr>
              <a:lnSpc>
                <a:spcPct val="97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1800">
                <a:solidFill>
                  <a:srgbClr val="000000"/>
                </a:solidFill>
              </a:rPr>
              <a:t>ipForwarding OBJECT-TYPE</a:t>
            </a:r>
          </a:p>
          <a:p>
            <a:pPr>
              <a:lnSpc>
                <a:spcPct val="97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1800">
                <a:solidFill>
                  <a:srgbClr val="000000"/>
                </a:solidFill>
              </a:rPr>
              <a:t>    SYNTAX      INTEGER {</a:t>
            </a:r>
          </a:p>
          <a:p>
            <a:pPr>
              <a:lnSpc>
                <a:spcPct val="97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1800">
                <a:solidFill>
                  <a:srgbClr val="000000"/>
                </a:solidFill>
              </a:rPr>
              <a:t>                    forwarding(1),    -- acting as a router</a:t>
            </a:r>
          </a:p>
          <a:p>
            <a:pPr>
              <a:lnSpc>
                <a:spcPct val="97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1800">
                <a:solidFill>
                  <a:srgbClr val="000000"/>
                </a:solidFill>
              </a:rPr>
              <a:t>                    notForwarding(2)  -- NOT acting as a router</a:t>
            </a:r>
          </a:p>
          <a:p>
            <a:pPr>
              <a:lnSpc>
                <a:spcPct val="97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1800">
                <a:solidFill>
                  <a:srgbClr val="000000"/>
                </a:solidFill>
              </a:rPr>
              <a:t>                }</a:t>
            </a:r>
          </a:p>
          <a:p>
            <a:pPr>
              <a:lnSpc>
                <a:spcPct val="97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1800">
                <a:solidFill>
                  <a:srgbClr val="000000"/>
                </a:solidFill>
              </a:rPr>
              <a:t>    MAX-ACCESS  read-write</a:t>
            </a:r>
          </a:p>
          <a:p>
            <a:pPr>
              <a:lnSpc>
                <a:spcPct val="97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1800">
                <a:solidFill>
                  <a:srgbClr val="000000"/>
                </a:solidFill>
              </a:rPr>
              <a:t>    STATUS      current</a:t>
            </a:r>
          </a:p>
          <a:p>
            <a:pPr>
              <a:lnSpc>
                <a:spcPct val="97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1800">
                <a:solidFill>
                  <a:srgbClr val="000000"/>
                </a:solidFill>
              </a:rPr>
              <a:t>    DESCRIPTION</a:t>
            </a:r>
          </a:p>
          <a:p>
            <a:pPr>
              <a:lnSpc>
                <a:spcPct val="97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1800">
                <a:solidFill>
                  <a:srgbClr val="000000"/>
                </a:solidFill>
              </a:rPr>
              <a:t>            "The indication of whether this entity is acting as an IP</a:t>
            </a:r>
          </a:p>
          <a:p>
            <a:pPr>
              <a:lnSpc>
                <a:spcPct val="97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1800">
                <a:solidFill>
                  <a:srgbClr val="000000"/>
                </a:solidFill>
              </a:rPr>
              <a:t>            router in respect to the forwarding of datagrams received</a:t>
            </a:r>
          </a:p>
          <a:p>
            <a:pPr>
              <a:lnSpc>
                <a:spcPct val="97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1800">
                <a:solidFill>
                  <a:srgbClr val="000000"/>
                </a:solidFill>
              </a:rPr>
              <a:t>            by, but not addressed to, this entity.  IP routers forward</a:t>
            </a:r>
          </a:p>
          <a:p>
            <a:pPr>
              <a:lnSpc>
                <a:spcPct val="97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1800">
                <a:solidFill>
                  <a:srgbClr val="000000"/>
                </a:solidFill>
              </a:rPr>
              <a:t>            datagrams.  IP hosts do not (except those source-routed via</a:t>
            </a:r>
          </a:p>
          <a:p>
            <a:pPr>
              <a:lnSpc>
                <a:spcPct val="97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1800">
                <a:solidFill>
                  <a:srgbClr val="000000"/>
                </a:solidFill>
              </a:rPr>
              <a:t>            the host)."</a:t>
            </a:r>
          </a:p>
          <a:p>
            <a:pPr>
              <a:lnSpc>
                <a:spcPct val="97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1800">
                <a:solidFill>
                  <a:srgbClr val="000000"/>
                </a:solidFill>
              </a:rPr>
              <a:t>    ::= { ip 1 }</a:t>
            </a:r>
          </a:p>
          <a:p>
            <a:pPr>
              <a:lnSpc>
                <a:spcPct val="97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GB" sz="1800">
              <a:solidFill>
                <a:srgbClr val="000000"/>
              </a:solidFill>
            </a:endParaRPr>
          </a:p>
        </p:txBody>
      </p:sp>
      <p:sp>
        <p:nvSpPr>
          <p:cNvPr id="5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273050"/>
            <a:ext cx="8229600" cy="1146175"/>
          </a:xfrm>
          <a:ln/>
        </p:spPr>
        <p:txBody>
          <a:bodyPr/>
          <a:lstStyle/>
          <a:p>
            <a:pPr>
              <a:buClr>
                <a:srgbClr val="A50021"/>
              </a:buClr>
              <a:buSzPct val="100000"/>
              <a:buFont typeface="Tahoma" pitchFamily="32" charset="0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2800" dirty="0"/>
              <a:t>SMI: </a:t>
            </a:r>
            <a:r>
              <a:rPr lang="en-GB" sz="2800" dirty="0" err="1" smtClean="0"/>
              <a:t>Estructura</a:t>
            </a:r>
            <a:r>
              <a:rPr lang="en-GB" sz="2800" dirty="0" smtClean="0"/>
              <a:t> de </a:t>
            </a:r>
            <a:r>
              <a:rPr lang="en-GB" sz="2800" dirty="0" err="1" smtClean="0"/>
              <a:t>Información</a:t>
            </a:r>
            <a:r>
              <a:rPr lang="en-GB" sz="2800" dirty="0" smtClean="0"/>
              <a:t> de </a:t>
            </a:r>
            <a:r>
              <a:rPr lang="en-GB" sz="2800" dirty="0" err="1" smtClean="0"/>
              <a:t>Gestión</a:t>
            </a:r>
            <a:r>
              <a:rPr lang="en-GB" sz="2800" dirty="0" smtClean="0"/>
              <a:t/>
            </a:r>
            <a:br>
              <a:rPr lang="en-GB" sz="2800" dirty="0" smtClean="0"/>
            </a:br>
            <a:r>
              <a:rPr lang="en-GB" sz="2000" dirty="0" smtClean="0"/>
              <a:t>(Structure </a:t>
            </a:r>
            <a:r>
              <a:rPr lang="en-GB" sz="2000" dirty="0"/>
              <a:t>of Management </a:t>
            </a:r>
            <a:r>
              <a:rPr lang="en-GB" sz="2000" dirty="0" smtClean="0"/>
              <a:t>Information)</a:t>
            </a:r>
            <a:endParaRPr lang="en-GB" sz="28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 Box 2"/>
          <p:cNvSpPr txBox="1">
            <a:spLocks noChangeArrowheads="1"/>
          </p:cNvSpPr>
          <p:nvPr/>
        </p:nvSpPr>
        <p:spPr bwMode="auto">
          <a:xfrm>
            <a:off x="457200" y="1431925"/>
            <a:ext cx="8229600" cy="45116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5000" rIns="90000" bIns="45000">
            <a:spAutoFit/>
          </a:bodyPr>
          <a:lstStyle/>
          <a:p>
            <a:pPr>
              <a:lnSpc>
                <a:spcPct val="97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1500" b="1">
                <a:solidFill>
                  <a:srgbClr val="000000"/>
                </a:solidFill>
              </a:rPr>
              <a:t>ipMIB MODULE-IDENTITY</a:t>
            </a:r>
          </a:p>
          <a:p>
            <a:pPr>
              <a:lnSpc>
                <a:spcPct val="97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1500" b="1">
                <a:solidFill>
                  <a:srgbClr val="000000"/>
                </a:solidFill>
              </a:rPr>
              <a:t>    LAST-UPDATED "9411010000Z"</a:t>
            </a:r>
          </a:p>
          <a:p>
            <a:pPr>
              <a:lnSpc>
                <a:spcPct val="97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1500" b="1">
                <a:solidFill>
                  <a:srgbClr val="000000"/>
                </a:solidFill>
              </a:rPr>
              <a:t>    ORGANIZATION "IETF SNMPv2 Working Group"</a:t>
            </a:r>
          </a:p>
          <a:p>
            <a:pPr>
              <a:lnSpc>
                <a:spcPct val="97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1500" b="1">
                <a:solidFill>
                  <a:srgbClr val="000000"/>
                </a:solidFill>
              </a:rPr>
              <a:t>    CONTACT-INFO</a:t>
            </a:r>
          </a:p>
          <a:p>
            <a:pPr>
              <a:lnSpc>
                <a:spcPct val="97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1500" b="1">
                <a:solidFill>
                  <a:srgbClr val="000000"/>
                </a:solidFill>
              </a:rPr>
              <a:t>            "        Keith McCloghrie</a:t>
            </a:r>
          </a:p>
          <a:p>
            <a:pPr>
              <a:lnSpc>
                <a:spcPct val="97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GB" sz="1500" b="1">
              <a:solidFill>
                <a:srgbClr val="000000"/>
              </a:solidFill>
            </a:endParaRPr>
          </a:p>
          <a:p>
            <a:pPr>
              <a:lnSpc>
                <a:spcPct val="97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1500" b="1">
                <a:solidFill>
                  <a:srgbClr val="000000"/>
                </a:solidFill>
              </a:rPr>
              <a:t>             Postal: Cisco Systems, Inc.</a:t>
            </a:r>
          </a:p>
          <a:p>
            <a:pPr>
              <a:lnSpc>
                <a:spcPct val="97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1500" b="1">
                <a:solidFill>
                  <a:srgbClr val="000000"/>
                </a:solidFill>
              </a:rPr>
              <a:t>                     170 West Tasman Drive</a:t>
            </a:r>
          </a:p>
          <a:p>
            <a:pPr>
              <a:lnSpc>
                <a:spcPct val="97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1500" b="1">
                <a:solidFill>
                  <a:srgbClr val="000000"/>
                </a:solidFill>
              </a:rPr>
              <a:t>                     San Jose, CA  95134-1706</a:t>
            </a:r>
          </a:p>
          <a:p>
            <a:pPr>
              <a:lnSpc>
                <a:spcPct val="97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1500" b="1">
                <a:solidFill>
                  <a:srgbClr val="000000"/>
                </a:solidFill>
              </a:rPr>
              <a:t>                     US</a:t>
            </a:r>
          </a:p>
          <a:p>
            <a:pPr>
              <a:lnSpc>
                <a:spcPct val="97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GB" sz="1500" b="1">
              <a:solidFill>
                <a:srgbClr val="000000"/>
              </a:solidFill>
            </a:endParaRPr>
          </a:p>
          <a:p>
            <a:pPr>
              <a:lnSpc>
                <a:spcPct val="97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1500" b="1">
                <a:solidFill>
                  <a:srgbClr val="000000"/>
                </a:solidFill>
              </a:rPr>
              <a:t>             Phone:  +1 408 526 5260</a:t>
            </a:r>
          </a:p>
          <a:p>
            <a:pPr>
              <a:lnSpc>
                <a:spcPct val="97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1500" b="1">
                <a:solidFill>
                  <a:srgbClr val="000000"/>
                </a:solidFill>
              </a:rPr>
              <a:t>             Email:  kzm@cisco.com"</a:t>
            </a:r>
          </a:p>
          <a:p>
            <a:pPr>
              <a:lnSpc>
                <a:spcPct val="97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1500" b="1">
                <a:solidFill>
                  <a:srgbClr val="000000"/>
                </a:solidFill>
              </a:rPr>
              <a:t>    DESCRIPTION</a:t>
            </a:r>
          </a:p>
          <a:p>
            <a:pPr>
              <a:lnSpc>
                <a:spcPct val="97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1500" b="1">
                <a:solidFill>
                  <a:srgbClr val="000000"/>
                </a:solidFill>
              </a:rPr>
              <a:t>            "The MIB module for managing IP and ICMP implementations,</a:t>
            </a:r>
          </a:p>
          <a:p>
            <a:pPr>
              <a:lnSpc>
                <a:spcPct val="97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1500" b="1">
                <a:solidFill>
                  <a:srgbClr val="000000"/>
                </a:solidFill>
              </a:rPr>
              <a:t>            but excluding their management of IP routes."</a:t>
            </a:r>
          </a:p>
          <a:p>
            <a:pPr>
              <a:lnSpc>
                <a:spcPct val="97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1500" b="1">
                <a:solidFill>
                  <a:srgbClr val="000000"/>
                </a:solidFill>
              </a:rPr>
              <a:t>    REVISION      "9103310000Z"</a:t>
            </a:r>
          </a:p>
          <a:p>
            <a:pPr>
              <a:lnSpc>
                <a:spcPct val="97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1500" b="1">
                <a:solidFill>
                  <a:srgbClr val="000000"/>
                </a:solidFill>
              </a:rPr>
              <a:t>    DESCRIPTION</a:t>
            </a:r>
          </a:p>
          <a:p>
            <a:pPr>
              <a:lnSpc>
                <a:spcPct val="97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1500" b="1">
                <a:solidFill>
                  <a:srgbClr val="000000"/>
                </a:solidFill>
              </a:rPr>
              <a:t>            "The initial revision of this MIB module was part of MIB-II."</a:t>
            </a:r>
          </a:p>
          <a:p>
            <a:pPr>
              <a:lnSpc>
                <a:spcPct val="97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1500" b="1">
                <a:solidFill>
                  <a:srgbClr val="000000"/>
                </a:solidFill>
              </a:rPr>
              <a:t>    ::= { mib-2 48}</a:t>
            </a:r>
          </a:p>
        </p:txBody>
      </p:sp>
      <p:sp>
        <p:nvSpPr>
          <p:cNvPr id="5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273050"/>
            <a:ext cx="8229600" cy="1146175"/>
          </a:xfrm>
          <a:ln/>
        </p:spPr>
        <p:txBody>
          <a:bodyPr/>
          <a:lstStyle/>
          <a:p>
            <a:pPr>
              <a:buClr>
                <a:srgbClr val="A50021"/>
              </a:buClr>
              <a:buSzPct val="100000"/>
              <a:buFont typeface="Tahoma" pitchFamily="32" charset="0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2800" dirty="0"/>
              <a:t>SMI: </a:t>
            </a:r>
            <a:r>
              <a:rPr lang="en-GB" sz="2800" dirty="0" err="1" smtClean="0"/>
              <a:t>Estructura</a:t>
            </a:r>
            <a:r>
              <a:rPr lang="en-GB" sz="2800" dirty="0" smtClean="0"/>
              <a:t> de </a:t>
            </a:r>
            <a:r>
              <a:rPr lang="en-GB" sz="2800" dirty="0" err="1" smtClean="0"/>
              <a:t>Información</a:t>
            </a:r>
            <a:r>
              <a:rPr lang="en-GB" sz="2800" dirty="0" smtClean="0"/>
              <a:t> de </a:t>
            </a:r>
            <a:r>
              <a:rPr lang="en-GB" sz="2800" dirty="0" err="1" smtClean="0"/>
              <a:t>Gestión</a:t>
            </a:r>
            <a:r>
              <a:rPr lang="en-GB" sz="2800" dirty="0" smtClean="0"/>
              <a:t/>
            </a:r>
            <a:br>
              <a:rPr lang="en-GB" sz="2800" dirty="0" smtClean="0"/>
            </a:br>
            <a:r>
              <a:rPr lang="en-GB" sz="2000" dirty="0" smtClean="0"/>
              <a:t>(Structure </a:t>
            </a:r>
            <a:r>
              <a:rPr lang="en-GB" sz="2000" dirty="0"/>
              <a:t>of Management </a:t>
            </a:r>
            <a:r>
              <a:rPr lang="en-GB" sz="2000" dirty="0" smtClean="0"/>
              <a:t>Information)</a:t>
            </a:r>
            <a:endParaRPr lang="en-GB" sz="28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idx="1"/>
          </p:nvPr>
        </p:nvSpPr>
        <p:spPr>
          <a:xfrm>
            <a:off x="457200" y="1604963"/>
            <a:ext cx="8229600" cy="4525962"/>
          </a:xfrm>
          <a:ln/>
        </p:spPr>
        <p:txBody>
          <a:bodyPr>
            <a:normAutofit/>
          </a:bodyPr>
          <a:lstStyle/>
          <a:p>
            <a:pPr marL="735013" lvl="1" indent="-277813" eaLnBrk="0">
              <a:spcBef>
                <a:spcPts val="700"/>
              </a:spcBef>
              <a:spcAft>
                <a:spcPct val="0"/>
              </a:spcAft>
              <a:buClr>
                <a:srgbClr val="A50021"/>
              </a:buClr>
              <a:buSzPct val="100000"/>
              <a:buFont typeface="Wingdings" charset="2"/>
              <a:buChar char=""/>
              <a:tabLst>
                <a:tab pos="358775" algn="l"/>
                <a:tab pos="815975" algn="l"/>
                <a:tab pos="1273175" algn="l"/>
                <a:tab pos="1730375" algn="l"/>
                <a:tab pos="2187575" algn="l"/>
                <a:tab pos="2644775" algn="l"/>
                <a:tab pos="3101975" algn="l"/>
                <a:tab pos="3559175" algn="l"/>
                <a:tab pos="4016375" algn="l"/>
                <a:tab pos="4473575" algn="l"/>
                <a:tab pos="4930775" algn="l"/>
                <a:tab pos="5387975" algn="l"/>
                <a:tab pos="5845175" algn="l"/>
                <a:tab pos="6302375" algn="l"/>
                <a:tab pos="6759575" algn="l"/>
                <a:tab pos="7216775" algn="l"/>
                <a:tab pos="7673975" algn="l"/>
                <a:tab pos="8131175" algn="l"/>
                <a:tab pos="8588375" algn="l"/>
                <a:tab pos="9045575" algn="l"/>
              </a:tabLst>
            </a:pPr>
            <a:r>
              <a:rPr lang="en-GB" sz="2400" dirty="0" err="1" smtClean="0"/>
              <a:t>Agrupación</a:t>
            </a:r>
            <a:r>
              <a:rPr lang="en-GB" sz="2400" dirty="0" smtClean="0"/>
              <a:t> </a:t>
            </a:r>
            <a:r>
              <a:rPr lang="en-GB" sz="2400" dirty="0"/>
              <a:t>de </a:t>
            </a:r>
            <a:r>
              <a:rPr lang="en-GB" sz="2400" dirty="0" err="1"/>
              <a:t>objetos</a:t>
            </a:r>
            <a:r>
              <a:rPr lang="en-GB" sz="2400" dirty="0"/>
              <a:t> de </a:t>
            </a:r>
            <a:r>
              <a:rPr lang="en-GB" sz="2400" dirty="0" err="1"/>
              <a:t>gestión</a:t>
            </a:r>
            <a:r>
              <a:rPr lang="en-GB" sz="2400" dirty="0"/>
              <a:t> en </a:t>
            </a:r>
            <a:r>
              <a:rPr lang="en-GB" sz="2400" dirty="0" err="1"/>
              <a:t>módulos</a:t>
            </a:r>
            <a:endParaRPr lang="en-GB" sz="2400" dirty="0"/>
          </a:p>
          <a:p>
            <a:pPr marL="735013" lvl="1" indent="-277813" eaLnBrk="0">
              <a:spcBef>
                <a:spcPts val="700"/>
              </a:spcBef>
              <a:spcAft>
                <a:spcPct val="0"/>
              </a:spcAft>
              <a:buClr>
                <a:srgbClr val="A50021"/>
              </a:buClr>
              <a:buSzPct val="100000"/>
              <a:buFont typeface="Wingdings" charset="2"/>
              <a:buChar char=""/>
              <a:tabLst>
                <a:tab pos="358775" algn="l"/>
                <a:tab pos="815975" algn="l"/>
                <a:tab pos="1273175" algn="l"/>
                <a:tab pos="1730375" algn="l"/>
                <a:tab pos="2187575" algn="l"/>
                <a:tab pos="2644775" algn="l"/>
                <a:tab pos="3101975" algn="l"/>
                <a:tab pos="3559175" algn="l"/>
                <a:tab pos="4016375" algn="l"/>
                <a:tab pos="4473575" algn="l"/>
                <a:tab pos="4930775" algn="l"/>
                <a:tab pos="5387975" algn="l"/>
                <a:tab pos="5845175" algn="l"/>
                <a:tab pos="6302375" algn="l"/>
                <a:tab pos="6759575" algn="l"/>
                <a:tab pos="7216775" algn="l"/>
                <a:tab pos="7673975" algn="l"/>
                <a:tab pos="8131175" algn="l"/>
                <a:tab pos="8588375" algn="l"/>
                <a:tab pos="9045575" algn="l"/>
              </a:tabLst>
            </a:pPr>
            <a:r>
              <a:rPr lang="en-GB" sz="2400" dirty="0"/>
              <a:t>Hay </a:t>
            </a:r>
            <a:r>
              <a:rPr lang="en-GB" sz="2400" dirty="0" err="1"/>
              <a:t>cientos</a:t>
            </a:r>
            <a:r>
              <a:rPr lang="en-GB" sz="2400" dirty="0"/>
              <a:t> de </a:t>
            </a:r>
            <a:r>
              <a:rPr lang="en-GB" sz="2400" dirty="0" err="1"/>
              <a:t>módulos</a:t>
            </a:r>
            <a:r>
              <a:rPr lang="en-GB" sz="2400" dirty="0"/>
              <a:t> </a:t>
            </a:r>
            <a:r>
              <a:rPr lang="en-GB" sz="2400" dirty="0" err="1"/>
              <a:t>estándar</a:t>
            </a:r>
            <a:r>
              <a:rPr lang="en-GB" sz="2400" dirty="0"/>
              <a:t> </a:t>
            </a:r>
            <a:r>
              <a:rPr lang="en-GB" sz="2400" dirty="0" err="1"/>
              <a:t>definidos</a:t>
            </a:r>
            <a:r>
              <a:rPr lang="en-GB" sz="2400" dirty="0"/>
              <a:t> </a:t>
            </a:r>
            <a:r>
              <a:rPr lang="en-GB" sz="2400" dirty="0" err="1"/>
              <a:t>por</a:t>
            </a:r>
            <a:r>
              <a:rPr lang="en-GB" sz="2400" dirty="0"/>
              <a:t> la IETF</a:t>
            </a:r>
          </a:p>
          <a:p>
            <a:pPr marL="735013" lvl="1" indent="-277813" eaLnBrk="0">
              <a:spcBef>
                <a:spcPts val="700"/>
              </a:spcBef>
              <a:spcAft>
                <a:spcPct val="0"/>
              </a:spcAft>
              <a:buClr>
                <a:srgbClr val="A50021"/>
              </a:buClr>
              <a:buSzPct val="100000"/>
              <a:buFont typeface="Wingdings" charset="2"/>
              <a:buChar char=""/>
              <a:tabLst>
                <a:tab pos="358775" algn="l"/>
                <a:tab pos="815975" algn="l"/>
                <a:tab pos="1273175" algn="l"/>
                <a:tab pos="1730375" algn="l"/>
                <a:tab pos="2187575" algn="l"/>
                <a:tab pos="2644775" algn="l"/>
                <a:tab pos="3101975" algn="l"/>
                <a:tab pos="3559175" algn="l"/>
                <a:tab pos="4016375" algn="l"/>
                <a:tab pos="4473575" algn="l"/>
                <a:tab pos="4930775" algn="l"/>
                <a:tab pos="5387975" algn="l"/>
                <a:tab pos="5845175" algn="l"/>
                <a:tab pos="6302375" algn="l"/>
                <a:tab pos="6759575" algn="l"/>
                <a:tab pos="7216775" algn="l"/>
                <a:tab pos="7673975" algn="l"/>
                <a:tab pos="8131175" algn="l"/>
                <a:tab pos="8588375" algn="l"/>
                <a:tab pos="9045575" algn="l"/>
              </a:tabLst>
            </a:pPr>
            <a:r>
              <a:rPr lang="en-GB" sz="2400" dirty="0"/>
              <a:t>Hay </a:t>
            </a:r>
            <a:r>
              <a:rPr lang="en-GB" sz="2400" b="1" dirty="0"/>
              <a:t>miles</a:t>
            </a:r>
            <a:r>
              <a:rPr lang="en-GB" sz="2400" dirty="0"/>
              <a:t> de </a:t>
            </a:r>
            <a:r>
              <a:rPr lang="en-GB" sz="2400" dirty="0" err="1"/>
              <a:t>módulos</a:t>
            </a:r>
            <a:r>
              <a:rPr lang="en-GB" sz="2400" dirty="0"/>
              <a:t> </a:t>
            </a:r>
            <a:r>
              <a:rPr lang="en-GB" sz="2400" dirty="0" err="1"/>
              <a:t>privados</a:t>
            </a:r>
            <a:r>
              <a:rPr lang="en-GB" sz="2400" dirty="0"/>
              <a:t> </a:t>
            </a:r>
            <a:r>
              <a:rPr lang="en-GB" sz="2400" dirty="0" err="1"/>
              <a:t>definidos</a:t>
            </a:r>
            <a:r>
              <a:rPr lang="en-GB" sz="2400" dirty="0"/>
              <a:t> y </a:t>
            </a:r>
            <a:r>
              <a:rPr lang="en-GB" sz="2400" dirty="0" err="1"/>
              <a:t>registrados</a:t>
            </a:r>
            <a:r>
              <a:rPr lang="en-GB" sz="2400" dirty="0"/>
              <a:t> </a:t>
            </a:r>
            <a:r>
              <a:rPr lang="en-GB" sz="2400" dirty="0" err="1"/>
              <a:t>por</a:t>
            </a:r>
            <a:r>
              <a:rPr lang="en-GB" sz="2400" dirty="0"/>
              <a:t> </a:t>
            </a:r>
            <a:r>
              <a:rPr lang="en-GB" sz="2400" dirty="0" err="1"/>
              <a:t>fabricantes</a:t>
            </a:r>
            <a:r>
              <a:rPr lang="en-GB" sz="2400" dirty="0"/>
              <a:t> </a:t>
            </a:r>
            <a:r>
              <a:rPr lang="en-GB" sz="2400" dirty="0" err="1"/>
              <a:t>para</a:t>
            </a:r>
            <a:r>
              <a:rPr lang="en-GB" sz="2400" dirty="0"/>
              <a:t> la </a:t>
            </a:r>
            <a:r>
              <a:rPr lang="en-GB" sz="2400" dirty="0" err="1"/>
              <a:t>gestión</a:t>
            </a:r>
            <a:r>
              <a:rPr lang="en-GB" sz="2400" dirty="0"/>
              <a:t> de </a:t>
            </a:r>
            <a:r>
              <a:rPr lang="en-GB" sz="2400" dirty="0" err="1"/>
              <a:t>sus</a:t>
            </a:r>
            <a:r>
              <a:rPr lang="en-GB" sz="2400" dirty="0"/>
              <a:t> </a:t>
            </a:r>
            <a:r>
              <a:rPr lang="en-GB" sz="2400" dirty="0" err="1"/>
              <a:t>equipos</a:t>
            </a:r>
            <a:endParaRPr lang="en-GB" sz="2400" dirty="0"/>
          </a:p>
          <a:p>
            <a:pPr marL="735013" lvl="1" indent="-277813" eaLnBrk="0">
              <a:spcBef>
                <a:spcPts val="700"/>
              </a:spcBef>
              <a:spcAft>
                <a:spcPct val="0"/>
              </a:spcAft>
              <a:buClr>
                <a:srgbClr val="A50021"/>
              </a:buClr>
              <a:buSzPct val="100000"/>
              <a:buFont typeface="Wingdings" charset="2"/>
              <a:buChar char=""/>
              <a:tabLst>
                <a:tab pos="358775" algn="l"/>
                <a:tab pos="815975" algn="l"/>
                <a:tab pos="1273175" algn="l"/>
                <a:tab pos="1730375" algn="l"/>
                <a:tab pos="2187575" algn="l"/>
                <a:tab pos="2644775" algn="l"/>
                <a:tab pos="3101975" algn="l"/>
                <a:tab pos="3559175" algn="l"/>
                <a:tab pos="4016375" algn="l"/>
                <a:tab pos="4473575" algn="l"/>
                <a:tab pos="4930775" algn="l"/>
                <a:tab pos="5387975" algn="l"/>
                <a:tab pos="5845175" algn="l"/>
                <a:tab pos="6302375" algn="l"/>
                <a:tab pos="6759575" algn="l"/>
                <a:tab pos="7216775" algn="l"/>
                <a:tab pos="7673975" algn="l"/>
                <a:tab pos="8131175" algn="l"/>
                <a:tab pos="8588375" algn="l"/>
                <a:tab pos="9045575" algn="l"/>
              </a:tabLst>
            </a:pPr>
            <a:r>
              <a:rPr lang="en-GB" sz="2400" dirty="0" err="1"/>
              <a:t>Muchas</a:t>
            </a:r>
            <a:r>
              <a:rPr lang="en-GB" sz="2400" dirty="0"/>
              <a:t> </a:t>
            </a:r>
            <a:r>
              <a:rPr lang="en-GB" sz="2400" dirty="0" err="1"/>
              <a:t>veces</a:t>
            </a:r>
            <a:r>
              <a:rPr lang="en-GB" sz="2400" dirty="0"/>
              <a:t>, los </a:t>
            </a:r>
            <a:r>
              <a:rPr lang="en-GB" sz="2400" dirty="0" err="1" smtClean="0"/>
              <a:t>fabricantes</a:t>
            </a:r>
            <a:r>
              <a:rPr lang="en-GB" sz="2400" dirty="0" smtClean="0"/>
              <a:t> </a:t>
            </a:r>
            <a:r>
              <a:rPr lang="en-GB" sz="2400" dirty="0" err="1"/>
              <a:t>indizan</a:t>
            </a:r>
            <a:r>
              <a:rPr lang="en-GB" sz="2400" dirty="0"/>
              <a:t> </a:t>
            </a:r>
            <a:r>
              <a:rPr lang="en-GB" sz="2400" dirty="0" err="1"/>
              <a:t>información</a:t>
            </a:r>
            <a:r>
              <a:rPr lang="en-GB" sz="2400" dirty="0"/>
              <a:t> </a:t>
            </a:r>
            <a:r>
              <a:rPr lang="en-GB" sz="2400" dirty="0" err="1"/>
              <a:t>estándar</a:t>
            </a:r>
            <a:r>
              <a:rPr lang="en-GB" sz="2400" dirty="0"/>
              <a:t> </a:t>
            </a:r>
            <a:r>
              <a:rPr lang="en-GB" sz="2400" u="sng" dirty="0" err="1"/>
              <a:t>sólo</a:t>
            </a:r>
            <a:r>
              <a:rPr lang="en-GB" sz="2400" dirty="0"/>
              <a:t> en </a:t>
            </a:r>
            <a:r>
              <a:rPr lang="en-GB" sz="2400" dirty="0" err="1"/>
              <a:t>sus</a:t>
            </a:r>
            <a:r>
              <a:rPr lang="en-GB" sz="2400" dirty="0"/>
              <a:t> </a:t>
            </a:r>
            <a:r>
              <a:rPr lang="en-GB" sz="2400" dirty="0" err="1"/>
              <a:t>módulos</a:t>
            </a:r>
            <a:r>
              <a:rPr lang="en-GB" sz="2400" dirty="0"/>
              <a:t> </a:t>
            </a:r>
            <a:r>
              <a:rPr lang="en-GB" sz="2400" dirty="0" err="1"/>
              <a:t>privados</a:t>
            </a:r>
            <a:r>
              <a:rPr lang="en-GB" sz="2400" dirty="0"/>
              <a:t> </a:t>
            </a:r>
          </a:p>
          <a:p>
            <a:pPr marL="1143000" lvl="2" indent="-228600" eaLnBrk="0">
              <a:spcBef>
                <a:spcPts val="600"/>
              </a:spcBef>
              <a:spcAft>
                <a:spcPct val="0"/>
              </a:spcAft>
              <a:buClr>
                <a:srgbClr val="A50021"/>
              </a:buClr>
              <a:buSzPct val="100000"/>
              <a:buFont typeface="Wingdings" charset="2"/>
              <a:buChar char=""/>
              <a:tabLst>
                <a:tab pos="358775" algn="l"/>
                <a:tab pos="815975" algn="l"/>
                <a:tab pos="1273175" algn="l"/>
                <a:tab pos="1730375" algn="l"/>
                <a:tab pos="2187575" algn="l"/>
                <a:tab pos="2644775" algn="l"/>
                <a:tab pos="3101975" algn="l"/>
                <a:tab pos="3559175" algn="l"/>
                <a:tab pos="4016375" algn="l"/>
                <a:tab pos="4473575" algn="l"/>
                <a:tab pos="4930775" algn="l"/>
                <a:tab pos="5387975" algn="l"/>
                <a:tab pos="5845175" algn="l"/>
                <a:tab pos="6302375" algn="l"/>
                <a:tab pos="6759575" algn="l"/>
                <a:tab pos="7216775" algn="l"/>
                <a:tab pos="7673975" algn="l"/>
                <a:tab pos="8131175" algn="l"/>
                <a:tab pos="8588375" algn="l"/>
                <a:tab pos="9045575" algn="l"/>
              </a:tabLst>
            </a:pPr>
            <a:r>
              <a:rPr lang="en-GB" dirty="0" err="1"/>
              <a:t>Hace</a:t>
            </a:r>
            <a:r>
              <a:rPr lang="en-GB" dirty="0"/>
              <a:t> </a:t>
            </a:r>
            <a:r>
              <a:rPr lang="en-GB" dirty="0" err="1"/>
              <a:t>muy</a:t>
            </a:r>
            <a:r>
              <a:rPr lang="en-GB" dirty="0"/>
              <a:t> </a:t>
            </a:r>
            <a:r>
              <a:rPr lang="en-GB" dirty="0" err="1"/>
              <a:t>difícil</a:t>
            </a:r>
            <a:r>
              <a:rPr lang="en-GB" dirty="0"/>
              <a:t> la </a:t>
            </a:r>
            <a:r>
              <a:rPr lang="en-GB" dirty="0" err="1"/>
              <a:t>utilización</a:t>
            </a:r>
            <a:r>
              <a:rPr lang="en-GB" dirty="0"/>
              <a:t> de </a:t>
            </a:r>
            <a:r>
              <a:rPr lang="en-GB" dirty="0" err="1"/>
              <a:t>herramientas</a:t>
            </a:r>
            <a:r>
              <a:rPr lang="en-GB" dirty="0"/>
              <a:t> </a:t>
            </a:r>
            <a:r>
              <a:rPr lang="en-GB" dirty="0" err="1"/>
              <a:t>comunes</a:t>
            </a:r>
            <a:r>
              <a:rPr lang="en-GB" dirty="0"/>
              <a:t> </a:t>
            </a:r>
            <a:r>
              <a:rPr lang="en-GB" dirty="0" err="1"/>
              <a:t>para</a:t>
            </a:r>
            <a:r>
              <a:rPr lang="en-GB" dirty="0"/>
              <a:t> </a:t>
            </a:r>
            <a:r>
              <a:rPr lang="en-GB" dirty="0" err="1"/>
              <a:t>gestionar</a:t>
            </a:r>
            <a:r>
              <a:rPr lang="en-GB" dirty="0"/>
              <a:t> </a:t>
            </a:r>
            <a:r>
              <a:rPr lang="en-GB" dirty="0" err="1"/>
              <a:t>redes</a:t>
            </a:r>
            <a:r>
              <a:rPr lang="en-GB" dirty="0"/>
              <a:t> </a:t>
            </a:r>
            <a:r>
              <a:rPr lang="en-GB" dirty="0" err="1"/>
              <a:t>heterogéneas</a:t>
            </a:r>
            <a:r>
              <a:rPr lang="en-GB" dirty="0"/>
              <a:t>   :-(</a:t>
            </a:r>
          </a:p>
        </p:txBody>
      </p:sp>
      <p:sp>
        <p:nvSpPr>
          <p:cNvPr id="15361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273050"/>
            <a:ext cx="8229600" cy="1146175"/>
          </a:xfrm>
          <a:ln/>
        </p:spPr>
        <p:txBody>
          <a:bodyPr>
            <a:normAutofit fontScale="90000"/>
          </a:bodyPr>
          <a:lstStyle/>
          <a:p>
            <a:pPr>
              <a:buClr>
                <a:srgbClr val="A50021"/>
              </a:buClr>
              <a:buSzPct val="100000"/>
              <a:buFont typeface="Tahoma" pitchFamily="32" charset="0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3600" dirty="0"/>
              <a:t>MIB: </a:t>
            </a:r>
            <a:r>
              <a:rPr lang="en-GB" sz="3600" dirty="0" smtClean="0"/>
              <a:t>Base de </a:t>
            </a:r>
            <a:r>
              <a:rPr lang="en-GB" sz="3600" dirty="0" err="1" smtClean="0"/>
              <a:t>Información</a:t>
            </a:r>
            <a:r>
              <a:rPr lang="en-GB" sz="3600" dirty="0" smtClean="0"/>
              <a:t> de </a:t>
            </a:r>
            <a:r>
              <a:rPr lang="en-GB" sz="3600" dirty="0" err="1" smtClean="0"/>
              <a:t>Gestion</a:t>
            </a:r>
            <a:r>
              <a:rPr lang="en-GB" sz="3600" dirty="0" smtClean="0"/>
              <a:t/>
            </a:r>
            <a:br>
              <a:rPr lang="en-GB" sz="3600" dirty="0" smtClean="0"/>
            </a:br>
            <a:r>
              <a:rPr lang="en-GB" sz="3600" dirty="0" smtClean="0"/>
              <a:t>(</a:t>
            </a:r>
            <a:r>
              <a:rPr lang="en-GB" sz="2200" dirty="0" smtClean="0"/>
              <a:t>Management </a:t>
            </a:r>
            <a:r>
              <a:rPr lang="en-GB" sz="2200" dirty="0"/>
              <a:t>Information </a:t>
            </a:r>
            <a:r>
              <a:rPr lang="en-GB" sz="2200" dirty="0" smtClean="0"/>
              <a:t>Base)</a:t>
            </a:r>
            <a:endParaRPr lang="en-GB" sz="22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1"/>
          <p:cNvSpPr>
            <a:spLocks noGrp="1" noChangeArrowheads="1"/>
          </p:cNvSpPr>
          <p:nvPr>
            <p:ph type="title"/>
          </p:nvPr>
        </p:nvSpPr>
        <p:spPr>
          <a:xfrm>
            <a:off x="520700" y="228600"/>
            <a:ext cx="8191500" cy="838200"/>
          </a:xfrm>
          <a:ln/>
        </p:spPr>
        <p:txBody>
          <a:bodyPr lIns="90360" tIns="44280" rIns="90360" bIns="44280" anchor="b">
            <a:normAutofit fontScale="90000"/>
          </a:bodyPr>
          <a:lstStyle/>
          <a:p>
            <a:pPr>
              <a:lnSpc>
                <a:spcPct val="100000"/>
              </a:lnSpc>
              <a:buClr>
                <a:srgbClr val="A50021"/>
              </a:buClr>
              <a:buSzPct val="100000"/>
              <a:buFont typeface="Tahoma" pitchFamily="32" charset="0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2800" dirty="0" err="1"/>
              <a:t>Arbol</a:t>
            </a:r>
            <a:r>
              <a:rPr lang="en-GB" sz="2800" dirty="0"/>
              <a:t> de </a:t>
            </a:r>
            <a:r>
              <a:rPr lang="en-GB" sz="2800" dirty="0" err="1"/>
              <a:t>identificación</a:t>
            </a:r>
            <a:r>
              <a:rPr lang="en-GB" sz="2800" dirty="0"/>
              <a:t> </a:t>
            </a:r>
            <a:r>
              <a:rPr lang="en-GB" sz="2800" dirty="0" smtClean="0"/>
              <a:t/>
            </a:r>
            <a:br>
              <a:rPr lang="en-GB" sz="2800" dirty="0" smtClean="0"/>
            </a:br>
            <a:r>
              <a:rPr lang="en-GB" sz="2800" dirty="0" smtClean="0"/>
              <a:t>de </a:t>
            </a:r>
            <a:r>
              <a:rPr lang="en-GB" sz="2800" dirty="0" err="1"/>
              <a:t>objetos</a:t>
            </a:r>
            <a:r>
              <a:rPr lang="en-GB" sz="2800" dirty="0"/>
              <a:t> de ISO</a:t>
            </a:r>
          </a:p>
        </p:txBody>
      </p:sp>
      <p:pic>
        <p:nvPicPr>
          <p:cNvPr id="1638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514600" y="990600"/>
            <a:ext cx="4724400" cy="540382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  <p:sp>
        <p:nvSpPr>
          <p:cNvPr id="16387" name="Oval 3"/>
          <p:cNvSpPr>
            <a:spLocks noChangeArrowheads="1"/>
          </p:cNvSpPr>
          <p:nvPr/>
        </p:nvSpPr>
        <p:spPr bwMode="auto">
          <a:xfrm>
            <a:off x="4130675" y="3681413"/>
            <a:ext cx="1384300" cy="1320800"/>
          </a:xfrm>
          <a:prstGeom prst="ellipse">
            <a:avLst/>
          </a:prstGeom>
          <a:noFill/>
          <a:ln w="12600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6388" name="Oval 4"/>
          <p:cNvSpPr>
            <a:spLocks noChangeArrowheads="1"/>
          </p:cNvSpPr>
          <p:nvPr/>
        </p:nvSpPr>
        <p:spPr bwMode="auto">
          <a:xfrm>
            <a:off x="2286000" y="3657600"/>
            <a:ext cx="1371600" cy="1371600"/>
          </a:xfrm>
          <a:prstGeom prst="ellipse">
            <a:avLst/>
          </a:prstGeom>
          <a:noFill/>
          <a:ln w="9360">
            <a:solidFill>
              <a:srgbClr val="008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184150"/>
            <a:ext cx="8229600" cy="730250"/>
          </a:xfrm>
          <a:ln/>
        </p:spPr>
        <p:txBody>
          <a:bodyPr lIns="90360" tIns="44280" rIns="90360" bIns="44280" anchor="b"/>
          <a:lstStyle/>
          <a:p>
            <a:pPr>
              <a:lnSpc>
                <a:spcPct val="100000"/>
              </a:lnSpc>
              <a:buClr>
                <a:srgbClr val="A50021"/>
              </a:buClr>
              <a:buSzPct val="100000"/>
              <a:buFont typeface="Tahoma" pitchFamily="32" charset="0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2800" dirty="0" err="1" smtClean="0"/>
              <a:t>Arbol</a:t>
            </a:r>
            <a:r>
              <a:rPr lang="en-GB" sz="2800" dirty="0" smtClean="0"/>
              <a:t> </a:t>
            </a:r>
            <a:r>
              <a:rPr lang="en-GB" sz="2800" dirty="0"/>
              <a:t>de </a:t>
            </a:r>
            <a:r>
              <a:rPr lang="en-GB" sz="2800" dirty="0" err="1"/>
              <a:t>identificación</a:t>
            </a:r>
            <a:r>
              <a:rPr lang="en-GB" sz="2800" dirty="0"/>
              <a:t> de </a:t>
            </a:r>
            <a:r>
              <a:rPr lang="en-GB" sz="2800" dirty="0" err="1"/>
              <a:t>objetos</a:t>
            </a:r>
            <a:r>
              <a:rPr lang="en-GB" sz="2800" dirty="0"/>
              <a:t> de ISO</a:t>
            </a:r>
          </a:p>
        </p:txBody>
      </p:sp>
      <p:sp>
        <p:nvSpPr>
          <p:cNvPr id="18" name="Text Box 2"/>
          <p:cNvSpPr txBox="1">
            <a:spLocks noChangeArrowheads="1"/>
          </p:cNvSpPr>
          <p:nvPr/>
        </p:nvSpPr>
        <p:spPr bwMode="auto">
          <a:xfrm>
            <a:off x="1371600" y="5679826"/>
            <a:ext cx="7696200" cy="45052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square" lIns="90000" tIns="45000" rIns="90000" bIns="45000">
            <a:spAutoFit/>
          </a:bodyPr>
          <a:lstStyle/>
          <a:p>
            <a:pPr>
              <a:lnSpc>
                <a:spcPct val="97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1200" dirty="0" err="1">
                <a:solidFill>
                  <a:srgbClr val="000000"/>
                </a:solidFill>
                <a:latin typeface="Lucida Sans Unicode" pitchFamily="34" charset="0"/>
                <a:cs typeface="Lucida Sans Unicode" pitchFamily="34" charset="0"/>
              </a:rPr>
              <a:t>Equivale</a:t>
            </a:r>
            <a:r>
              <a:rPr lang="en-GB" sz="1200" dirty="0">
                <a:solidFill>
                  <a:srgbClr val="000000"/>
                </a:solidFill>
                <a:latin typeface="Lucida Sans Unicode" pitchFamily="34" charset="0"/>
                <a:cs typeface="Lucida Sans Unicode" pitchFamily="34" charset="0"/>
              </a:rPr>
              <a:t> a:  </a:t>
            </a:r>
            <a:r>
              <a:rPr lang="en-GB" sz="1200" dirty="0" smtClean="0">
                <a:solidFill>
                  <a:srgbClr val="DC2300"/>
                </a:solidFill>
                <a:latin typeface="Lucida Sans Unicode" pitchFamily="34" charset="0"/>
                <a:cs typeface="Lucida Sans Unicode" pitchFamily="34" charset="0"/>
              </a:rPr>
              <a:t>.iso.org.dod.internet.private.enterprise.cisco.temporary.tmpappletalk.atForward</a:t>
            </a:r>
          </a:p>
          <a:p>
            <a:pPr>
              <a:lnSpc>
                <a:spcPct val="97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1200" dirty="0" smtClean="0">
                <a:solidFill>
                  <a:schemeClr val="tx1"/>
                </a:solidFill>
                <a:latin typeface="Lucida Sans Unicode" pitchFamily="34" charset="0"/>
                <a:cs typeface="Lucida Sans Unicode" pitchFamily="34" charset="0"/>
              </a:rPr>
              <a:t>O </a:t>
            </a:r>
            <a:r>
              <a:rPr lang="en-GB" sz="1200" dirty="0" err="1" smtClean="0">
                <a:solidFill>
                  <a:schemeClr val="tx1"/>
                </a:solidFill>
                <a:latin typeface="Lucida Sans Unicode" pitchFamily="34" charset="0"/>
                <a:cs typeface="Lucida Sans Unicode" pitchFamily="34" charset="0"/>
              </a:rPr>
              <a:t>tambien</a:t>
            </a:r>
            <a:r>
              <a:rPr lang="en-GB" sz="1200" dirty="0" smtClean="0">
                <a:solidFill>
                  <a:schemeClr val="tx1"/>
                </a:solidFill>
                <a:latin typeface="Lucida Sans Unicode" pitchFamily="34" charset="0"/>
                <a:cs typeface="Lucida Sans Unicode" pitchFamily="34" charset="0"/>
              </a:rPr>
              <a:t>: </a:t>
            </a:r>
            <a:r>
              <a:rPr lang="en-GB" sz="1200" dirty="0" smtClean="0">
                <a:solidFill>
                  <a:srgbClr val="DC2300"/>
                </a:solidFill>
                <a:latin typeface="Lucida Sans Unicode" pitchFamily="34" charset="0"/>
                <a:cs typeface="Lucida Sans Unicode" pitchFamily="34" charset="0"/>
              </a:rPr>
              <a:t>.1.3.6.1.4.1.9.3.3.4</a:t>
            </a:r>
            <a:endParaRPr lang="en-GB" sz="1200" dirty="0">
              <a:solidFill>
                <a:srgbClr val="DC2300"/>
              </a:solidFill>
              <a:latin typeface="Lucida Sans Unicode" pitchFamily="34" charset="0"/>
              <a:cs typeface="Lucida Sans Unicode" pitchFamily="34" charset="0"/>
            </a:endParaRPr>
          </a:p>
        </p:txBody>
      </p:sp>
      <p:grpSp>
        <p:nvGrpSpPr>
          <p:cNvPr id="19" name="Group 3"/>
          <p:cNvGrpSpPr>
            <a:grpSpLocks/>
          </p:cNvGrpSpPr>
          <p:nvPr/>
        </p:nvGrpSpPr>
        <p:grpSpPr bwMode="auto">
          <a:xfrm>
            <a:off x="2122488" y="1019175"/>
            <a:ext cx="4300537" cy="4570413"/>
            <a:chOff x="1337" y="642"/>
            <a:chExt cx="2709" cy="2879"/>
          </a:xfrm>
        </p:grpSpPr>
        <p:sp>
          <p:nvSpPr>
            <p:cNvPr id="20" name="Oval 4"/>
            <p:cNvSpPr>
              <a:spLocks noChangeArrowheads="1"/>
            </p:cNvSpPr>
            <p:nvPr/>
          </p:nvSpPr>
          <p:spPr bwMode="auto">
            <a:xfrm>
              <a:off x="2751" y="2658"/>
              <a:ext cx="432" cy="288"/>
            </a:xfrm>
            <a:prstGeom prst="ellipse">
              <a:avLst/>
            </a:prstGeom>
            <a:noFill/>
            <a:ln w="9360">
              <a:solidFill>
                <a:srgbClr val="80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pic>
          <p:nvPicPr>
            <p:cNvPr id="21" name="Picture 5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1337" y="642"/>
              <a:ext cx="2710" cy="2864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</p:pic>
        <p:sp>
          <p:nvSpPr>
            <p:cNvPr id="22" name="Oval 6"/>
            <p:cNvSpPr>
              <a:spLocks noChangeArrowheads="1"/>
            </p:cNvSpPr>
            <p:nvPr/>
          </p:nvSpPr>
          <p:spPr bwMode="auto">
            <a:xfrm>
              <a:off x="3234" y="1113"/>
              <a:ext cx="412" cy="254"/>
            </a:xfrm>
            <a:prstGeom prst="ellipse">
              <a:avLst/>
            </a:prstGeom>
            <a:noFill/>
            <a:ln w="9360">
              <a:solidFill>
                <a:srgbClr val="80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" name="Oval 7"/>
            <p:cNvSpPr>
              <a:spLocks noChangeArrowheads="1"/>
            </p:cNvSpPr>
            <p:nvPr/>
          </p:nvSpPr>
          <p:spPr bwMode="auto">
            <a:xfrm>
              <a:off x="2822" y="1367"/>
              <a:ext cx="412" cy="254"/>
            </a:xfrm>
            <a:prstGeom prst="ellipse">
              <a:avLst/>
            </a:prstGeom>
            <a:noFill/>
            <a:ln w="9360">
              <a:solidFill>
                <a:srgbClr val="80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" name="Oval 8"/>
            <p:cNvSpPr>
              <a:spLocks noChangeArrowheads="1"/>
            </p:cNvSpPr>
            <p:nvPr/>
          </p:nvSpPr>
          <p:spPr bwMode="auto">
            <a:xfrm>
              <a:off x="2273" y="733"/>
              <a:ext cx="412" cy="254"/>
            </a:xfrm>
            <a:prstGeom prst="ellipse">
              <a:avLst/>
            </a:prstGeom>
            <a:noFill/>
            <a:ln w="9360">
              <a:solidFill>
                <a:srgbClr val="80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" name="Oval 9"/>
            <p:cNvSpPr>
              <a:spLocks noChangeArrowheads="1"/>
            </p:cNvSpPr>
            <p:nvPr/>
          </p:nvSpPr>
          <p:spPr bwMode="auto">
            <a:xfrm>
              <a:off x="2548" y="1620"/>
              <a:ext cx="412" cy="254"/>
            </a:xfrm>
            <a:prstGeom prst="ellipse">
              <a:avLst/>
            </a:prstGeom>
            <a:noFill/>
            <a:ln w="9360">
              <a:solidFill>
                <a:srgbClr val="80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" name="Oval 10"/>
            <p:cNvSpPr>
              <a:spLocks noChangeArrowheads="1"/>
            </p:cNvSpPr>
            <p:nvPr/>
          </p:nvSpPr>
          <p:spPr bwMode="auto">
            <a:xfrm>
              <a:off x="2822" y="1874"/>
              <a:ext cx="412" cy="254"/>
            </a:xfrm>
            <a:prstGeom prst="ellipse">
              <a:avLst/>
            </a:prstGeom>
            <a:noFill/>
            <a:ln w="9360">
              <a:solidFill>
                <a:srgbClr val="80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" name="Oval 11"/>
            <p:cNvSpPr>
              <a:spLocks noChangeArrowheads="1"/>
            </p:cNvSpPr>
            <p:nvPr/>
          </p:nvSpPr>
          <p:spPr bwMode="auto">
            <a:xfrm>
              <a:off x="2822" y="2127"/>
              <a:ext cx="412" cy="254"/>
            </a:xfrm>
            <a:prstGeom prst="ellipse">
              <a:avLst/>
            </a:prstGeom>
            <a:noFill/>
            <a:ln w="9360">
              <a:solidFill>
                <a:srgbClr val="80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" name="Oval 12"/>
            <p:cNvSpPr>
              <a:spLocks noChangeArrowheads="1"/>
            </p:cNvSpPr>
            <p:nvPr/>
          </p:nvSpPr>
          <p:spPr bwMode="auto">
            <a:xfrm>
              <a:off x="2548" y="2634"/>
              <a:ext cx="412" cy="254"/>
            </a:xfrm>
            <a:prstGeom prst="ellipse">
              <a:avLst/>
            </a:prstGeom>
            <a:noFill/>
            <a:ln w="9360">
              <a:solidFill>
                <a:srgbClr val="80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" name="Oval 13"/>
            <p:cNvSpPr>
              <a:spLocks noChangeArrowheads="1"/>
            </p:cNvSpPr>
            <p:nvPr/>
          </p:nvSpPr>
          <p:spPr bwMode="auto">
            <a:xfrm>
              <a:off x="2548" y="3268"/>
              <a:ext cx="412" cy="254"/>
            </a:xfrm>
            <a:prstGeom prst="ellipse">
              <a:avLst/>
            </a:prstGeom>
            <a:noFill/>
            <a:ln w="9360">
              <a:solidFill>
                <a:srgbClr val="80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" name="Oval 14"/>
            <p:cNvSpPr>
              <a:spLocks noChangeArrowheads="1"/>
            </p:cNvSpPr>
            <p:nvPr/>
          </p:nvSpPr>
          <p:spPr bwMode="auto">
            <a:xfrm>
              <a:off x="2751" y="2370"/>
              <a:ext cx="412" cy="254"/>
            </a:xfrm>
            <a:prstGeom prst="ellipse">
              <a:avLst/>
            </a:prstGeom>
            <a:noFill/>
            <a:ln w="9360">
              <a:solidFill>
                <a:srgbClr val="80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31" name="Freeform 15"/>
          <p:cNvSpPr>
            <a:spLocks/>
          </p:cNvSpPr>
          <p:nvPr/>
        </p:nvSpPr>
        <p:spPr bwMode="auto">
          <a:xfrm>
            <a:off x="5943600" y="1143000"/>
            <a:ext cx="914400" cy="457200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2540" y="2540"/>
              </a:cxn>
              <a:cxn ang="0">
                <a:pos x="0" y="4445"/>
              </a:cxn>
              <a:cxn ang="0">
                <a:pos x="2540" y="6350"/>
              </a:cxn>
              <a:cxn ang="0">
                <a:pos x="1270" y="9525"/>
              </a:cxn>
              <a:cxn ang="0">
                <a:pos x="1270" y="12700"/>
              </a:cxn>
            </a:cxnLst>
            <a:rect l="0" t="0" r="r" b="b"/>
            <a:pathLst>
              <a:path w="2541" h="12701">
                <a:moveTo>
                  <a:pt x="0" y="0"/>
                </a:moveTo>
                <a:lnTo>
                  <a:pt x="2540" y="2540"/>
                </a:lnTo>
                <a:lnTo>
                  <a:pt x="0" y="4445"/>
                </a:lnTo>
                <a:lnTo>
                  <a:pt x="2540" y="6350"/>
                </a:lnTo>
                <a:lnTo>
                  <a:pt x="1270" y="9525"/>
                </a:lnTo>
                <a:lnTo>
                  <a:pt x="1270" y="12700"/>
                </a:lnTo>
              </a:path>
            </a:pathLst>
          </a:custGeom>
          <a:noFill/>
          <a:ln w="9360">
            <a:solidFill>
              <a:srgbClr val="800000"/>
            </a:solidFill>
            <a:prstDash val="sysDot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idx="1"/>
          </p:nvPr>
        </p:nvSpPr>
        <p:spPr>
          <a:xfrm>
            <a:off x="457200" y="1219200"/>
            <a:ext cx="8229600" cy="4905375"/>
          </a:xfrm>
          <a:ln/>
        </p:spPr>
        <p:txBody>
          <a:bodyPr/>
          <a:lstStyle/>
          <a:p>
            <a:pPr marL="334963" indent="-334963" eaLnBrk="0">
              <a:spcBef>
                <a:spcPts val="800"/>
              </a:spcBef>
              <a:spcAft>
                <a:spcPct val="0"/>
              </a:spcAft>
              <a:buClr>
                <a:srgbClr val="A50021"/>
              </a:buClr>
              <a:buSzPct val="75000"/>
              <a:buFont typeface="Monotype Sorts" charset="2"/>
              <a:buChar char=""/>
              <a:tabLst>
                <a:tab pos="358775" algn="l"/>
                <a:tab pos="815975" algn="l"/>
                <a:tab pos="1273175" algn="l"/>
                <a:tab pos="1730375" algn="l"/>
                <a:tab pos="2187575" algn="l"/>
                <a:tab pos="2644775" algn="l"/>
                <a:tab pos="3101975" algn="l"/>
                <a:tab pos="3559175" algn="l"/>
                <a:tab pos="4016375" algn="l"/>
                <a:tab pos="4473575" algn="l"/>
                <a:tab pos="4930775" algn="l"/>
                <a:tab pos="5387975" algn="l"/>
                <a:tab pos="5845175" algn="l"/>
                <a:tab pos="6302375" algn="l"/>
                <a:tab pos="6759575" algn="l"/>
                <a:tab pos="7216775" algn="l"/>
                <a:tab pos="7673975" algn="l"/>
                <a:tab pos="8131175" algn="l"/>
                <a:tab pos="8588375" algn="l"/>
                <a:tab pos="9045575" algn="l"/>
              </a:tabLst>
            </a:pPr>
            <a:r>
              <a:rPr lang="en-GB" sz="2200" dirty="0" err="1"/>
              <a:t>Generalmente</a:t>
            </a:r>
            <a:r>
              <a:rPr lang="en-GB" sz="2200" dirty="0"/>
              <a:t> </a:t>
            </a:r>
            <a:r>
              <a:rPr lang="en-GB" sz="2200" dirty="0" err="1"/>
              <a:t>utilizado</a:t>
            </a:r>
            <a:r>
              <a:rPr lang="en-GB" sz="2200" dirty="0"/>
              <a:t> en </a:t>
            </a:r>
            <a:r>
              <a:rPr lang="en-GB" sz="2200" dirty="0" err="1"/>
              <a:t>modo</a:t>
            </a:r>
            <a:r>
              <a:rPr lang="en-GB" sz="2200" dirty="0"/>
              <a:t> </a:t>
            </a:r>
            <a:r>
              <a:rPr lang="en-GB" sz="2200" u="sng" dirty="0" err="1"/>
              <a:t>pregunta-respuesta</a:t>
            </a:r>
            <a:endParaRPr lang="en-GB" sz="2200" u="sng" dirty="0"/>
          </a:p>
          <a:p>
            <a:pPr marL="735013" lvl="1" indent="-277813" eaLnBrk="0">
              <a:spcBef>
                <a:spcPts val="700"/>
              </a:spcBef>
              <a:spcAft>
                <a:spcPct val="0"/>
              </a:spcAft>
              <a:buClr>
                <a:srgbClr val="A50021"/>
              </a:buClr>
              <a:buSzPct val="100000"/>
              <a:buFont typeface="Wingdings" charset="2"/>
              <a:buChar char=""/>
              <a:tabLst>
                <a:tab pos="358775" algn="l"/>
                <a:tab pos="815975" algn="l"/>
                <a:tab pos="1273175" algn="l"/>
                <a:tab pos="1730375" algn="l"/>
                <a:tab pos="2187575" algn="l"/>
                <a:tab pos="2644775" algn="l"/>
                <a:tab pos="3101975" algn="l"/>
                <a:tab pos="3559175" algn="l"/>
                <a:tab pos="4016375" algn="l"/>
                <a:tab pos="4473575" algn="l"/>
                <a:tab pos="4930775" algn="l"/>
                <a:tab pos="5387975" algn="l"/>
                <a:tab pos="5845175" algn="l"/>
                <a:tab pos="6302375" algn="l"/>
                <a:tab pos="6759575" algn="l"/>
                <a:tab pos="7216775" algn="l"/>
                <a:tab pos="7673975" algn="l"/>
                <a:tab pos="8131175" algn="l"/>
                <a:tab pos="8588375" algn="l"/>
                <a:tab pos="9045575" algn="l"/>
              </a:tabLst>
            </a:pPr>
            <a:r>
              <a:rPr lang="en-GB" sz="2200" dirty="0" err="1"/>
              <a:t>Ya</a:t>
            </a:r>
            <a:r>
              <a:rPr lang="en-GB" sz="2200" dirty="0"/>
              <a:t> sea </a:t>
            </a:r>
            <a:r>
              <a:rPr lang="en-GB" sz="2200" dirty="0" err="1"/>
              <a:t>para</a:t>
            </a:r>
            <a:r>
              <a:rPr lang="en-GB" sz="2200" dirty="0"/>
              <a:t> leer (get) o </a:t>
            </a:r>
            <a:r>
              <a:rPr lang="en-GB" sz="2200" dirty="0" err="1"/>
              <a:t>escribir</a:t>
            </a:r>
            <a:r>
              <a:rPr lang="en-GB" sz="2200" dirty="0"/>
              <a:t> un </a:t>
            </a:r>
            <a:r>
              <a:rPr lang="en-GB" sz="2200" dirty="0" err="1"/>
              <a:t>dato</a:t>
            </a:r>
            <a:r>
              <a:rPr lang="en-GB" sz="2200" dirty="0"/>
              <a:t> (set)‏</a:t>
            </a:r>
          </a:p>
          <a:p>
            <a:pPr marL="735013" lvl="1" indent="-277813" eaLnBrk="0">
              <a:spcBef>
                <a:spcPts val="700"/>
              </a:spcBef>
              <a:spcAft>
                <a:spcPct val="0"/>
              </a:spcAft>
              <a:buClr>
                <a:srgbClr val="A50021"/>
              </a:buClr>
              <a:buSzPct val="100000"/>
              <a:buFont typeface="Wingdings" charset="2"/>
              <a:buChar char=""/>
              <a:tabLst>
                <a:tab pos="358775" algn="l"/>
                <a:tab pos="815975" algn="l"/>
                <a:tab pos="1273175" algn="l"/>
                <a:tab pos="1730375" algn="l"/>
                <a:tab pos="2187575" algn="l"/>
                <a:tab pos="2644775" algn="l"/>
                <a:tab pos="3101975" algn="l"/>
                <a:tab pos="3559175" algn="l"/>
                <a:tab pos="4016375" algn="l"/>
                <a:tab pos="4473575" algn="l"/>
                <a:tab pos="4930775" algn="l"/>
                <a:tab pos="5387975" algn="l"/>
                <a:tab pos="5845175" algn="l"/>
                <a:tab pos="6302375" algn="l"/>
                <a:tab pos="6759575" algn="l"/>
                <a:tab pos="7216775" algn="l"/>
                <a:tab pos="7673975" algn="l"/>
                <a:tab pos="8131175" algn="l"/>
                <a:tab pos="8588375" algn="l"/>
                <a:tab pos="9045575" algn="l"/>
              </a:tabLst>
            </a:pPr>
            <a:r>
              <a:rPr lang="en-GB" sz="2200" dirty="0" err="1" smtClean="0"/>
              <a:t>Minimalista</a:t>
            </a:r>
            <a:endParaRPr lang="en-GB" sz="2200" dirty="0"/>
          </a:p>
          <a:p>
            <a:pPr marL="334963" indent="-334963" eaLnBrk="0">
              <a:spcBef>
                <a:spcPts val="800"/>
              </a:spcBef>
              <a:spcAft>
                <a:spcPct val="0"/>
              </a:spcAft>
              <a:buClr>
                <a:srgbClr val="A50021"/>
              </a:buClr>
              <a:buSzPct val="75000"/>
              <a:buFont typeface="Monotype Sorts" charset="2"/>
              <a:buChar char=""/>
              <a:tabLst>
                <a:tab pos="358775" algn="l"/>
                <a:tab pos="815975" algn="l"/>
                <a:tab pos="1273175" algn="l"/>
                <a:tab pos="1730375" algn="l"/>
                <a:tab pos="2187575" algn="l"/>
                <a:tab pos="2644775" algn="l"/>
                <a:tab pos="3101975" algn="l"/>
                <a:tab pos="3559175" algn="l"/>
                <a:tab pos="4016375" algn="l"/>
                <a:tab pos="4473575" algn="l"/>
                <a:tab pos="4930775" algn="l"/>
                <a:tab pos="5387975" algn="l"/>
                <a:tab pos="5845175" algn="l"/>
                <a:tab pos="6302375" algn="l"/>
                <a:tab pos="6759575" algn="l"/>
                <a:tab pos="7216775" algn="l"/>
                <a:tab pos="7673975" algn="l"/>
                <a:tab pos="8131175" algn="l"/>
                <a:tab pos="8588375" algn="l"/>
                <a:tab pos="9045575" algn="l"/>
              </a:tabLst>
            </a:pPr>
            <a:r>
              <a:rPr lang="en-GB" sz="2200" dirty="0" err="1"/>
              <a:t>También</a:t>
            </a:r>
            <a:r>
              <a:rPr lang="en-GB" sz="2200" dirty="0"/>
              <a:t> </a:t>
            </a:r>
            <a:r>
              <a:rPr lang="en-GB" sz="2200" dirty="0" err="1"/>
              <a:t>puede</a:t>
            </a:r>
            <a:r>
              <a:rPr lang="en-GB" sz="2200" dirty="0"/>
              <a:t> </a:t>
            </a:r>
            <a:r>
              <a:rPr lang="en-GB" sz="2200" dirty="0" err="1"/>
              <a:t>enviar</a:t>
            </a:r>
            <a:r>
              <a:rPr lang="en-GB" sz="2200" dirty="0"/>
              <a:t> </a:t>
            </a:r>
            <a:r>
              <a:rPr lang="en-GB" sz="2200" dirty="0" err="1"/>
              <a:t>mensajes</a:t>
            </a:r>
            <a:r>
              <a:rPr lang="en-GB" sz="2200" dirty="0"/>
              <a:t> (no-</a:t>
            </a:r>
            <a:r>
              <a:rPr lang="en-GB" sz="2200" dirty="0" err="1"/>
              <a:t>solicitados</a:t>
            </a:r>
            <a:r>
              <a:rPr lang="en-GB" sz="2200" dirty="0"/>
              <a:t>) a la </a:t>
            </a:r>
            <a:r>
              <a:rPr lang="en-GB" sz="2200" dirty="0" err="1"/>
              <a:t>entidad</a:t>
            </a:r>
            <a:r>
              <a:rPr lang="en-GB" sz="2200" dirty="0"/>
              <a:t> </a:t>
            </a:r>
            <a:r>
              <a:rPr lang="en-GB" sz="2200" dirty="0" err="1"/>
              <a:t>gestora</a:t>
            </a:r>
            <a:r>
              <a:rPr lang="en-GB" sz="2200" dirty="0"/>
              <a:t> </a:t>
            </a:r>
            <a:r>
              <a:rPr lang="en-GB" sz="2200" dirty="0" err="1"/>
              <a:t>para</a:t>
            </a:r>
            <a:r>
              <a:rPr lang="en-GB" sz="2200" dirty="0"/>
              <a:t> </a:t>
            </a:r>
            <a:r>
              <a:rPr lang="en-GB" sz="2200" dirty="0" err="1"/>
              <a:t>notificar</a:t>
            </a:r>
            <a:r>
              <a:rPr lang="en-GB" sz="2200" dirty="0"/>
              <a:t> </a:t>
            </a:r>
            <a:r>
              <a:rPr lang="en-GB" sz="2200" dirty="0" err="1"/>
              <a:t>acerca</a:t>
            </a:r>
            <a:r>
              <a:rPr lang="en-GB" sz="2200" dirty="0"/>
              <a:t> de </a:t>
            </a:r>
            <a:r>
              <a:rPr lang="en-GB" sz="2200" dirty="0" err="1"/>
              <a:t>algún</a:t>
            </a:r>
            <a:r>
              <a:rPr lang="en-GB" sz="2200" dirty="0"/>
              <a:t> </a:t>
            </a:r>
            <a:r>
              <a:rPr lang="en-GB" sz="2200" dirty="0" err="1"/>
              <a:t>estado</a:t>
            </a:r>
            <a:r>
              <a:rPr lang="en-GB" sz="2200" dirty="0"/>
              <a:t> </a:t>
            </a:r>
            <a:r>
              <a:rPr lang="en-GB" sz="2200" dirty="0" err="1"/>
              <a:t>anormal</a:t>
            </a:r>
            <a:r>
              <a:rPr lang="en-GB" sz="2200" dirty="0"/>
              <a:t>.  </a:t>
            </a:r>
          </a:p>
          <a:p>
            <a:pPr marL="735013" lvl="1" indent="-277813" eaLnBrk="0">
              <a:spcBef>
                <a:spcPts val="700"/>
              </a:spcBef>
              <a:spcAft>
                <a:spcPct val="0"/>
              </a:spcAft>
              <a:buClr>
                <a:srgbClr val="A50021"/>
              </a:buClr>
              <a:buSzPct val="100000"/>
              <a:buFont typeface="Wingdings" charset="2"/>
              <a:buChar char=""/>
              <a:tabLst>
                <a:tab pos="358775" algn="l"/>
                <a:tab pos="815975" algn="l"/>
                <a:tab pos="1273175" algn="l"/>
                <a:tab pos="1730375" algn="l"/>
                <a:tab pos="2187575" algn="l"/>
                <a:tab pos="2644775" algn="l"/>
                <a:tab pos="3101975" algn="l"/>
                <a:tab pos="3559175" algn="l"/>
                <a:tab pos="4016375" algn="l"/>
                <a:tab pos="4473575" algn="l"/>
                <a:tab pos="4930775" algn="l"/>
                <a:tab pos="5387975" algn="l"/>
                <a:tab pos="5845175" algn="l"/>
                <a:tab pos="6302375" algn="l"/>
                <a:tab pos="6759575" algn="l"/>
                <a:tab pos="7216775" algn="l"/>
                <a:tab pos="7673975" algn="l"/>
                <a:tab pos="8131175" algn="l"/>
                <a:tab pos="8588375" algn="l"/>
                <a:tab pos="9045575" algn="l"/>
              </a:tabLst>
            </a:pPr>
            <a:r>
              <a:rPr lang="en-GB" sz="2200" dirty="0" err="1"/>
              <a:t>Ejemplos</a:t>
            </a:r>
            <a:r>
              <a:rPr lang="en-GB" sz="2200" dirty="0"/>
              <a:t>:</a:t>
            </a:r>
          </a:p>
          <a:p>
            <a:pPr marL="1143000" lvl="2" indent="-228600" eaLnBrk="0">
              <a:spcBef>
                <a:spcPts val="600"/>
              </a:spcBef>
              <a:spcAft>
                <a:spcPct val="0"/>
              </a:spcAft>
              <a:buClr>
                <a:srgbClr val="A50021"/>
              </a:buClr>
              <a:buSzPct val="100000"/>
              <a:buFont typeface="Wingdings" charset="2"/>
              <a:buChar char=""/>
              <a:tabLst>
                <a:tab pos="358775" algn="l"/>
                <a:tab pos="815975" algn="l"/>
                <a:tab pos="1273175" algn="l"/>
                <a:tab pos="1730375" algn="l"/>
                <a:tab pos="2187575" algn="l"/>
                <a:tab pos="2644775" algn="l"/>
                <a:tab pos="3101975" algn="l"/>
                <a:tab pos="3559175" algn="l"/>
                <a:tab pos="4016375" algn="l"/>
                <a:tab pos="4473575" algn="l"/>
                <a:tab pos="4930775" algn="l"/>
                <a:tab pos="5387975" algn="l"/>
                <a:tab pos="5845175" algn="l"/>
                <a:tab pos="6302375" algn="l"/>
                <a:tab pos="6759575" algn="l"/>
                <a:tab pos="7216775" algn="l"/>
                <a:tab pos="7673975" algn="l"/>
                <a:tab pos="8131175" algn="l"/>
                <a:tab pos="8588375" algn="l"/>
                <a:tab pos="9045575" algn="l"/>
              </a:tabLst>
            </a:pPr>
            <a:r>
              <a:rPr lang="en-GB" sz="2200" dirty="0" err="1"/>
              <a:t>Cuando</a:t>
            </a:r>
            <a:r>
              <a:rPr lang="en-GB" sz="2200" dirty="0"/>
              <a:t> </a:t>
            </a:r>
            <a:r>
              <a:rPr lang="en-GB" sz="2200" dirty="0" err="1"/>
              <a:t>una</a:t>
            </a:r>
            <a:r>
              <a:rPr lang="en-GB" sz="2200" dirty="0"/>
              <a:t> </a:t>
            </a:r>
            <a:r>
              <a:rPr lang="en-GB" sz="2200" dirty="0" err="1"/>
              <a:t>interfaz</a:t>
            </a:r>
            <a:r>
              <a:rPr lang="en-GB" sz="2200" dirty="0"/>
              <a:t> se “</a:t>
            </a:r>
            <a:r>
              <a:rPr lang="en-GB" sz="2200" dirty="0" err="1"/>
              <a:t>cae</a:t>
            </a:r>
            <a:r>
              <a:rPr lang="en-GB" sz="2200" dirty="0"/>
              <a:t>”</a:t>
            </a:r>
          </a:p>
          <a:p>
            <a:pPr marL="1143000" lvl="2" indent="-228600" eaLnBrk="0">
              <a:spcBef>
                <a:spcPts val="600"/>
              </a:spcBef>
              <a:spcAft>
                <a:spcPct val="0"/>
              </a:spcAft>
              <a:buClr>
                <a:srgbClr val="A50021"/>
              </a:buClr>
              <a:buSzPct val="100000"/>
              <a:buFont typeface="Wingdings" charset="2"/>
              <a:buChar char=""/>
              <a:tabLst>
                <a:tab pos="358775" algn="l"/>
                <a:tab pos="815975" algn="l"/>
                <a:tab pos="1273175" algn="l"/>
                <a:tab pos="1730375" algn="l"/>
                <a:tab pos="2187575" algn="l"/>
                <a:tab pos="2644775" algn="l"/>
                <a:tab pos="3101975" algn="l"/>
                <a:tab pos="3559175" algn="l"/>
                <a:tab pos="4016375" algn="l"/>
                <a:tab pos="4473575" algn="l"/>
                <a:tab pos="4930775" algn="l"/>
                <a:tab pos="5387975" algn="l"/>
                <a:tab pos="5845175" algn="l"/>
                <a:tab pos="6302375" algn="l"/>
                <a:tab pos="6759575" algn="l"/>
                <a:tab pos="7216775" algn="l"/>
                <a:tab pos="7673975" algn="l"/>
                <a:tab pos="8131175" algn="l"/>
                <a:tab pos="8588375" algn="l"/>
                <a:tab pos="9045575" algn="l"/>
              </a:tabLst>
            </a:pPr>
            <a:r>
              <a:rPr lang="en-GB" sz="2200" dirty="0"/>
              <a:t>La </a:t>
            </a:r>
            <a:r>
              <a:rPr lang="en-GB" sz="2200" dirty="0" err="1"/>
              <a:t>utilización</a:t>
            </a:r>
            <a:r>
              <a:rPr lang="en-GB" sz="2200" dirty="0"/>
              <a:t> del CPU </a:t>
            </a:r>
            <a:r>
              <a:rPr lang="en-GB" sz="2200" dirty="0" err="1"/>
              <a:t>sobrepasa</a:t>
            </a:r>
            <a:r>
              <a:rPr lang="en-GB" sz="2200" dirty="0"/>
              <a:t> el 85%</a:t>
            </a:r>
          </a:p>
          <a:p>
            <a:pPr marL="334963" indent="-334963" eaLnBrk="0">
              <a:spcBef>
                <a:spcPts val="800"/>
              </a:spcBef>
              <a:spcAft>
                <a:spcPct val="0"/>
              </a:spcAft>
              <a:buClr>
                <a:srgbClr val="A50021"/>
              </a:buClr>
              <a:buSzPct val="75000"/>
              <a:buFont typeface="Monotype Sorts" charset="2"/>
              <a:buChar char=""/>
              <a:tabLst>
                <a:tab pos="358775" algn="l"/>
                <a:tab pos="815975" algn="l"/>
                <a:tab pos="1273175" algn="l"/>
                <a:tab pos="1730375" algn="l"/>
                <a:tab pos="2187575" algn="l"/>
                <a:tab pos="2644775" algn="l"/>
                <a:tab pos="3101975" algn="l"/>
                <a:tab pos="3559175" algn="l"/>
                <a:tab pos="4016375" algn="l"/>
                <a:tab pos="4473575" algn="l"/>
                <a:tab pos="4930775" algn="l"/>
                <a:tab pos="5387975" algn="l"/>
                <a:tab pos="5845175" algn="l"/>
                <a:tab pos="6302375" algn="l"/>
                <a:tab pos="6759575" algn="l"/>
                <a:tab pos="7216775" algn="l"/>
                <a:tab pos="7673975" algn="l"/>
                <a:tab pos="8131175" algn="l"/>
                <a:tab pos="8588375" algn="l"/>
                <a:tab pos="9045575" algn="l"/>
              </a:tabLst>
            </a:pPr>
            <a:r>
              <a:rPr lang="en-GB" sz="2200" dirty="0" err="1"/>
              <a:t>Estos</a:t>
            </a:r>
            <a:r>
              <a:rPr lang="en-GB" sz="2200" dirty="0"/>
              <a:t> </a:t>
            </a:r>
            <a:r>
              <a:rPr lang="en-GB" sz="2200" dirty="0" err="1"/>
              <a:t>mensajes</a:t>
            </a:r>
            <a:r>
              <a:rPr lang="en-GB" sz="2200" dirty="0"/>
              <a:t> se </a:t>
            </a:r>
            <a:r>
              <a:rPr lang="en-GB" sz="2200" dirty="0" err="1"/>
              <a:t>conocen</a:t>
            </a:r>
            <a:r>
              <a:rPr lang="en-GB" sz="2200" dirty="0"/>
              <a:t> </a:t>
            </a:r>
            <a:r>
              <a:rPr lang="en-GB" sz="2200" dirty="0" err="1"/>
              <a:t>como</a:t>
            </a:r>
            <a:r>
              <a:rPr lang="en-GB" sz="2200" dirty="0"/>
              <a:t> “traps”</a:t>
            </a:r>
          </a:p>
          <a:p>
            <a:pPr marL="334963" indent="-334963" eaLnBrk="0">
              <a:spcBef>
                <a:spcPts val="800"/>
              </a:spcBef>
              <a:spcAft>
                <a:spcPct val="0"/>
              </a:spcAft>
              <a:buClr>
                <a:srgbClr val="A50021"/>
              </a:buClr>
              <a:buSzPct val="75000"/>
              <a:buFont typeface="Monotype Sorts" charset="2"/>
              <a:buChar char=""/>
              <a:tabLst>
                <a:tab pos="358775" algn="l"/>
                <a:tab pos="815975" algn="l"/>
                <a:tab pos="1273175" algn="l"/>
                <a:tab pos="1730375" algn="l"/>
                <a:tab pos="2187575" algn="l"/>
                <a:tab pos="2644775" algn="l"/>
                <a:tab pos="3101975" algn="l"/>
                <a:tab pos="3559175" algn="l"/>
                <a:tab pos="4016375" algn="l"/>
                <a:tab pos="4473575" algn="l"/>
                <a:tab pos="4930775" algn="l"/>
                <a:tab pos="5387975" algn="l"/>
                <a:tab pos="5845175" algn="l"/>
                <a:tab pos="6302375" algn="l"/>
                <a:tab pos="6759575" algn="l"/>
                <a:tab pos="7216775" algn="l"/>
                <a:tab pos="7673975" algn="l"/>
                <a:tab pos="8131175" algn="l"/>
                <a:tab pos="8588375" algn="l"/>
                <a:tab pos="9045575" algn="l"/>
              </a:tabLst>
            </a:pPr>
            <a:r>
              <a:rPr lang="en-GB" sz="2200" dirty="0" err="1"/>
              <a:t>Cada</a:t>
            </a:r>
            <a:r>
              <a:rPr lang="en-GB" sz="2200" dirty="0"/>
              <a:t> </a:t>
            </a:r>
            <a:r>
              <a:rPr lang="en-GB" sz="2200" dirty="0" err="1"/>
              <a:t>tipo</a:t>
            </a:r>
            <a:r>
              <a:rPr lang="en-GB" sz="2200" dirty="0"/>
              <a:t> de </a:t>
            </a:r>
            <a:r>
              <a:rPr lang="en-GB" sz="2200" dirty="0" err="1"/>
              <a:t>mensaje</a:t>
            </a:r>
            <a:r>
              <a:rPr lang="en-GB" sz="2200" dirty="0"/>
              <a:t> </a:t>
            </a:r>
            <a:r>
              <a:rPr lang="en-GB" sz="2200" dirty="0" err="1"/>
              <a:t>tiene</a:t>
            </a:r>
            <a:r>
              <a:rPr lang="en-GB" sz="2200" dirty="0"/>
              <a:t> un </a:t>
            </a:r>
            <a:r>
              <a:rPr lang="en-GB" sz="2200" dirty="0" err="1"/>
              <a:t>correspondiente</a:t>
            </a:r>
            <a:r>
              <a:rPr lang="en-GB" sz="2200" dirty="0"/>
              <a:t> PDU (Protocol Data Unit)‏</a:t>
            </a:r>
          </a:p>
        </p:txBody>
      </p:sp>
      <p:sp>
        <p:nvSpPr>
          <p:cNvPr id="18433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273050"/>
            <a:ext cx="8229600" cy="1146175"/>
          </a:xfrm>
          <a:ln/>
        </p:spPr>
        <p:txBody>
          <a:bodyPr/>
          <a:lstStyle/>
          <a:p>
            <a:pPr>
              <a:buClr>
                <a:srgbClr val="A50021"/>
              </a:buClr>
              <a:buSzPct val="100000"/>
              <a:buFont typeface="Tahoma" pitchFamily="32" charset="0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/>
              <a:t>El protocolo SNMP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idx="1"/>
          </p:nvPr>
        </p:nvSpPr>
        <p:spPr>
          <a:xfrm>
            <a:off x="457200" y="1604963"/>
            <a:ext cx="8229600" cy="4525962"/>
          </a:xfrm>
          <a:ln/>
        </p:spPr>
        <p:txBody>
          <a:bodyPr/>
          <a:lstStyle/>
          <a:p>
            <a:pPr marL="334963" indent="-334963" eaLnBrk="0">
              <a:spcBef>
                <a:spcPts val="800"/>
              </a:spcBef>
              <a:spcAft>
                <a:spcPct val="0"/>
              </a:spcAft>
              <a:buClr>
                <a:srgbClr val="A50021"/>
              </a:buClr>
              <a:buSzPct val="75000"/>
              <a:buFont typeface="Monotype Sorts" charset="2"/>
              <a:buChar char=""/>
              <a:tabLst>
                <a:tab pos="358775" algn="l"/>
                <a:tab pos="815975" algn="l"/>
                <a:tab pos="1273175" algn="l"/>
                <a:tab pos="1730375" algn="l"/>
                <a:tab pos="2187575" algn="l"/>
                <a:tab pos="2644775" algn="l"/>
                <a:tab pos="3101975" algn="l"/>
                <a:tab pos="3559175" algn="l"/>
                <a:tab pos="4016375" algn="l"/>
                <a:tab pos="4473575" algn="l"/>
                <a:tab pos="4930775" algn="l"/>
                <a:tab pos="5387975" algn="l"/>
                <a:tab pos="5845175" algn="l"/>
                <a:tab pos="6302375" algn="l"/>
                <a:tab pos="6759575" algn="l"/>
                <a:tab pos="7216775" algn="l"/>
                <a:tab pos="7673975" algn="l"/>
                <a:tab pos="8131175" algn="l"/>
                <a:tab pos="8588375" algn="l"/>
                <a:tab pos="9045575" algn="l"/>
              </a:tabLst>
            </a:pPr>
            <a:r>
              <a:rPr lang="en-GB"/>
              <a:t>Tres versiones</a:t>
            </a:r>
          </a:p>
          <a:p>
            <a:pPr marL="334963" indent="-334963" eaLnBrk="0">
              <a:spcBef>
                <a:spcPts val="800"/>
              </a:spcBef>
              <a:spcAft>
                <a:spcPct val="0"/>
              </a:spcAft>
              <a:buClr>
                <a:srgbClr val="A50021"/>
              </a:buClr>
              <a:buSzPct val="75000"/>
              <a:buFont typeface="Monotype Sorts" charset="2"/>
              <a:buChar char=""/>
              <a:tabLst>
                <a:tab pos="358775" algn="l"/>
                <a:tab pos="815975" algn="l"/>
                <a:tab pos="1273175" algn="l"/>
                <a:tab pos="1730375" algn="l"/>
                <a:tab pos="2187575" algn="l"/>
                <a:tab pos="2644775" algn="l"/>
                <a:tab pos="3101975" algn="l"/>
                <a:tab pos="3559175" algn="l"/>
                <a:tab pos="4016375" algn="l"/>
                <a:tab pos="4473575" algn="l"/>
                <a:tab pos="4930775" algn="l"/>
                <a:tab pos="5387975" algn="l"/>
                <a:tab pos="5845175" algn="l"/>
                <a:tab pos="6302375" algn="l"/>
                <a:tab pos="6759575" algn="l"/>
                <a:tab pos="7216775" algn="l"/>
                <a:tab pos="7673975" algn="l"/>
                <a:tab pos="8131175" algn="l"/>
                <a:tab pos="8588375" algn="l"/>
                <a:tab pos="9045575" algn="l"/>
              </a:tabLst>
            </a:pPr>
            <a:r>
              <a:rPr lang="en-GB"/>
              <a:t>Fácil implementación gracias a la modularidad del diseño:</a:t>
            </a:r>
          </a:p>
          <a:p>
            <a:pPr marL="1143000" lvl="2" indent="-228600" eaLnBrk="0">
              <a:spcBef>
                <a:spcPts val="600"/>
              </a:spcBef>
              <a:spcAft>
                <a:spcPct val="0"/>
              </a:spcAft>
              <a:buClr>
                <a:srgbClr val="A50021"/>
              </a:buClr>
              <a:buSzPct val="100000"/>
              <a:buFont typeface="Wingdings" charset="2"/>
              <a:buChar char=""/>
              <a:tabLst>
                <a:tab pos="358775" algn="l"/>
                <a:tab pos="815975" algn="l"/>
                <a:tab pos="1273175" algn="l"/>
                <a:tab pos="1730375" algn="l"/>
                <a:tab pos="2187575" algn="l"/>
                <a:tab pos="2644775" algn="l"/>
                <a:tab pos="3101975" algn="l"/>
                <a:tab pos="3559175" algn="l"/>
                <a:tab pos="4016375" algn="l"/>
                <a:tab pos="4473575" algn="l"/>
                <a:tab pos="4930775" algn="l"/>
                <a:tab pos="5387975" algn="l"/>
                <a:tab pos="5845175" algn="l"/>
                <a:tab pos="6302375" algn="l"/>
                <a:tab pos="6759575" algn="l"/>
                <a:tab pos="7216775" algn="l"/>
                <a:tab pos="7673975" algn="l"/>
                <a:tab pos="8131175" algn="l"/>
                <a:tab pos="8588375" algn="l"/>
                <a:tab pos="9045575" algn="l"/>
              </a:tabLst>
            </a:pPr>
            <a:r>
              <a:rPr lang="en-GB"/>
              <a:t>El lenguaje de definición de datos (SMI) es independiente de las bases de datos de objetos (MIBs), que a la vez son independientes del protocolo de comunicación (SNMP)‏</a:t>
            </a:r>
          </a:p>
        </p:txBody>
      </p:sp>
      <p:sp>
        <p:nvSpPr>
          <p:cNvPr id="19457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273050"/>
            <a:ext cx="8229600" cy="1146175"/>
          </a:xfrm>
          <a:ln/>
        </p:spPr>
        <p:txBody>
          <a:bodyPr/>
          <a:lstStyle/>
          <a:p>
            <a:pPr>
              <a:buClr>
                <a:srgbClr val="A50021"/>
              </a:buClr>
              <a:buSzPct val="100000"/>
              <a:buFont typeface="Tahoma" pitchFamily="32" charset="0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/>
              <a:t>El protocolo SNMP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idx="1"/>
          </p:nvPr>
        </p:nvSpPr>
        <p:spPr>
          <a:xfrm>
            <a:off x="457200" y="1604963"/>
            <a:ext cx="8229600" cy="4525962"/>
          </a:xfrm>
          <a:ln/>
        </p:spPr>
        <p:txBody>
          <a:bodyPr/>
          <a:lstStyle/>
          <a:p>
            <a:pPr marL="334963" indent="-334963" eaLnBrk="0">
              <a:spcBef>
                <a:spcPts val="800"/>
              </a:spcBef>
              <a:spcAft>
                <a:spcPct val="0"/>
              </a:spcAft>
              <a:buClr>
                <a:srgbClr val="A50021"/>
              </a:buClr>
              <a:buSzPct val="75000"/>
              <a:buFont typeface="Monotype Sorts" charset="2"/>
              <a:buChar char=""/>
              <a:tabLst>
                <a:tab pos="358775" algn="l"/>
                <a:tab pos="815975" algn="l"/>
                <a:tab pos="1273175" algn="l"/>
                <a:tab pos="1730375" algn="l"/>
                <a:tab pos="2187575" algn="l"/>
                <a:tab pos="2644775" algn="l"/>
                <a:tab pos="3101975" algn="l"/>
                <a:tab pos="3559175" algn="l"/>
                <a:tab pos="4016375" algn="l"/>
                <a:tab pos="4473575" algn="l"/>
                <a:tab pos="4930775" algn="l"/>
                <a:tab pos="5387975" algn="l"/>
                <a:tab pos="5845175" algn="l"/>
                <a:tab pos="6302375" algn="l"/>
                <a:tab pos="6759575" algn="l"/>
                <a:tab pos="7216775" algn="l"/>
                <a:tab pos="7673975" algn="l"/>
                <a:tab pos="8131175" algn="l"/>
                <a:tab pos="8588375" algn="l"/>
                <a:tab pos="9045575" algn="l"/>
              </a:tabLst>
            </a:pPr>
            <a:r>
              <a:rPr lang="en-GB"/>
              <a:t>Utiliza un método muy simple de autenticación, basado en 'comunidades'</a:t>
            </a:r>
          </a:p>
          <a:p>
            <a:pPr marL="334963" indent="-334963" eaLnBrk="0">
              <a:spcBef>
                <a:spcPts val="800"/>
              </a:spcBef>
              <a:spcAft>
                <a:spcPct val="0"/>
              </a:spcAft>
              <a:buClr>
                <a:srgbClr val="A50021"/>
              </a:buClr>
              <a:buSzPct val="75000"/>
              <a:buFont typeface="Monotype Sorts" charset="2"/>
              <a:buChar char=""/>
              <a:tabLst>
                <a:tab pos="358775" algn="l"/>
                <a:tab pos="815975" algn="l"/>
                <a:tab pos="1273175" algn="l"/>
                <a:tab pos="1730375" algn="l"/>
                <a:tab pos="2187575" algn="l"/>
                <a:tab pos="2644775" algn="l"/>
                <a:tab pos="3101975" algn="l"/>
                <a:tab pos="3559175" algn="l"/>
                <a:tab pos="4016375" algn="l"/>
                <a:tab pos="4473575" algn="l"/>
                <a:tab pos="4930775" algn="l"/>
                <a:tab pos="5387975" algn="l"/>
                <a:tab pos="5845175" algn="l"/>
                <a:tab pos="6302375" algn="l"/>
                <a:tab pos="6759575" algn="l"/>
                <a:tab pos="7216775" algn="l"/>
                <a:tab pos="7673975" algn="l"/>
                <a:tab pos="8131175" algn="l"/>
                <a:tab pos="8588375" algn="l"/>
                <a:tab pos="9045575" algn="l"/>
              </a:tabLst>
            </a:pPr>
            <a:r>
              <a:rPr lang="en-GB"/>
              <a:t>Provee los siguientes tipos de operaciones</a:t>
            </a:r>
          </a:p>
          <a:p>
            <a:pPr marL="735013" lvl="1" indent="-277813" eaLnBrk="0">
              <a:spcBef>
                <a:spcPts val="700"/>
              </a:spcBef>
              <a:spcAft>
                <a:spcPct val="0"/>
              </a:spcAft>
              <a:buClr>
                <a:srgbClr val="A50021"/>
              </a:buClr>
              <a:buSzPct val="100000"/>
              <a:buFont typeface="Wingdings" charset="2"/>
              <a:buChar char=""/>
              <a:tabLst>
                <a:tab pos="358775" algn="l"/>
                <a:tab pos="815975" algn="l"/>
                <a:tab pos="1273175" algn="l"/>
                <a:tab pos="1730375" algn="l"/>
                <a:tab pos="2187575" algn="l"/>
                <a:tab pos="2644775" algn="l"/>
                <a:tab pos="3101975" algn="l"/>
                <a:tab pos="3559175" algn="l"/>
                <a:tab pos="4016375" algn="l"/>
                <a:tab pos="4473575" algn="l"/>
                <a:tab pos="4930775" algn="l"/>
                <a:tab pos="5387975" algn="l"/>
                <a:tab pos="5845175" algn="l"/>
                <a:tab pos="6302375" algn="l"/>
                <a:tab pos="6759575" algn="l"/>
                <a:tab pos="7216775" algn="l"/>
                <a:tab pos="7673975" algn="l"/>
                <a:tab pos="8131175" algn="l"/>
                <a:tab pos="8588375" algn="l"/>
                <a:tab pos="9045575" algn="l"/>
              </a:tabLst>
            </a:pPr>
            <a:r>
              <a:rPr lang="en-GB" sz="2400" b="1"/>
              <a:t>GET</a:t>
            </a:r>
            <a:r>
              <a:rPr lang="en-GB" sz="2400"/>
              <a:t> (petición de un valor)‏</a:t>
            </a:r>
          </a:p>
          <a:p>
            <a:pPr marL="735013" lvl="1" indent="-277813" eaLnBrk="0">
              <a:spcBef>
                <a:spcPts val="700"/>
              </a:spcBef>
              <a:spcAft>
                <a:spcPct val="0"/>
              </a:spcAft>
              <a:buClr>
                <a:srgbClr val="A50021"/>
              </a:buClr>
              <a:buSzPct val="100000"/>
              <a:buFont typeface="Wingdings" charset="2"/>
              <a:buChar char=""/>
              <a:tabLst>
                <a:tab pos="358775" algn="l"/>
                <a:tab pos="815975" algn="l"/>
                <a:tab pos="1273175" algn="l"/>
                <a:tab pos="1730375" algn="l"/>
                <a:tab pos="2187575" algn="l"/>
                <a:tab pos="2644775" algn="l"/>
                <a:tab pos="3101975" algn="l"/>
                <a:tab pos="3559175" algn="l"/>
                <a:tab pos="4016375" algn="l"/>
                <a:tab pos="4473575" algn="l"/>
                <a:tab pos="4930775" algn="l"/>
                <a:tab pos="5387975" algn="l"/>
                <a:tab pos="5845175" algn="l"/>
                <a:tab pos="6302375" algn="l"/>
                <a:tab pos="6759575" algn="l"/>
                <a:tab pos="7216775" algn="l"/>
                <a:tab pos="7673975" algn="l"/>
                <a:tab pos="8131175" algn="l"/>
                <a:tab pos="8588375" algn="l"/>
                <a:tab pos="9045575" algn="l"/>
              </a:tabLst>
            </a:pPr>
            <a:r>
              <a:rPr lang="en-GB" sz="2400" b="1"/>
              <a:t>GET-NEXT</a:t>
            </a:r>
            <a:r>
              <a:rPr lang="en-GB" sz="2400"/>
              <a:t> (petición del valor siguiente en la tabla)‏</a:t>
            </a:r>
          </a:p>
          <a:p>
            <a:pPr marL="735013" lvl="1" indent="-277813" eaLnBrk="0">
              <a:spcBef>
                <a:spcPts val="700"/>
              </a:spcBef>
              <a:spcAft>
                <a:spcPct val="0"/>
              </a:spcAft>
              <a:buClr>
                <a:srgbClr val="A50021"/>
              </a:buClr>
              <a:buSzPct val="100000"/>
              <a:buFont typeface="Wingdings" charset="2"/>
              <a:buChar char=""/>
              <a:tabLst>
                <a:tab pos="358775" algn="l"/>
                <a:tab pos="815975" algn="l"/>
                <a:tab pos="1273175" algn="l"/>
                <a:tab pos="1730375" algn="l"/>
                <a:tab pos="2187575" algn="l"/>
                <a:tab pos="2644775" algn="l"/>
                <a:tab pos="3101975" algn="l"/>
                <a:tab pos="3559175" algn="l"/>
                <a:tab pos="4016375" algn="l"/>
                <a:tab pos="4473575" algn="l"/>
                <a:tab pos="4930775" algn="l"/>
                <a:tab pos="5387975" algn="l"/>
                <a:tab pos="5845175" algn="l"/>
                <a:tab pos="6302375" algn="l"/>
                <a:tab pos="6759575" algn="l"/>
                <a:tab pos="7216775" algn="l"/>
                <a:tab pos="7673975" algn="l"/>
                <a:tab pos="8131175" algn="l"/>
                <a:tab pos="8588375" algn="l"/>
                <a:tab pos="9045575" algn="l"/>
              </a:tabLst>
            </a:pPr>
            <a:r>
              <a:rPr lang="en-GB" sz="2400" b="1"/>
              <a:t>GET-RESPONSE </a:t>
            </a:r>
            <a:r>
              <a:rPr lang="en-GB" sz="2400"/>
              <a:t>(respuesta al get o set)‏</a:t>
            </a:r>
          </a:p>
          <a:p>
            <a:pPr marL="735013" lvl="1" indent="-277813" eaLnBrk="0">
              <a:spcBef>
                <a:spcPts val="700"/>
              </a:spcBef>
              <a:spcAft>
                <a:spcPct val="0"/>
              </a:spcAft>
              <a:buClr>
                <a:srgbClr val="A50021"/>
              </a:buClr>
              <a:buSzPct val="100000"/>
              <a:buFont typeface="Wingdings" charset="2"/>
              <a:buChar char=""/>
              <a:tabLst>
                <a:tab pos="358775" algn="l"/>
                <a:tab pos="815975" algn="l"/>
                <a:tab pos="1273175" algn="l"/>
                <a:tab pos="1730375" algn="l"/>
                <a:tab pos="2187575" algn="l"/>
                <a:tab pos="2644775" algn="l"/>
                <a:tab pos="3101975" algn="l"/>
                <a:tab pos="3559175" algn="l"/>
                <a:tab pos="4016375" algn="l"/>
                <a:tab pos="4473575" algn="l"/>
                <a:tab pos="4930775" algn="l"/>
                <a:tab pos="5387975" algn="l"/>
                <a:tab pos="5845175" algn="l"/>
                <a:tab pos="6302375" algn="l"/>
                <a:tab pos="6759575" algn="l"/>
                <a:tab pos="7216775" algn="l"/>
                <a:tab pos="7673975" algn="l"/>
                <a:tab pos="8131175" algn="l"/>
                <a:tab pos="8588375" algn="l"/>
                <a:tab pos="9045575" algn="l"/>
              </a:tabLst>
            </a:pPr>
            <a:r>
              <a:rPr lang="en-GB" sz="2400" b="1"/>
              <a:t>SET-REQUEST</a:t>
            </a:r>
            <a:r>
              <a:rPr lang="en-GB" sz="2400"/>
              <a:t> (petición de escritura)‏</a:t>
            </a:r>
          </a:p>
          <a:p>
            <a:pPr marL="735013" lvl="1" indent="-277813" eaLnBrk="0">
              <a:spcBef>
                <a:spcPts val="700"/>
              </a:spcBef>
              <a:spcAft>
                <a:spcPct val="0"/>
              </a:spcAft>
              <a:buClr>
                <a:srgbClr val="A50021"/>
              </a:buClr>
              <a:buSzPct val="100000"/>
              <a:buFont typeface="Wingdings" charset="2"/>
              <a:buChar char=""/>
              <a:tabLst>
                <a:tab pos="358775" algn="l"/>
                <a:tab pos="815975" algn="l"/>
                <a:tab pos="1273175" algn="l"/>
                <a:tab pos="1730375" algn="l"/>
                <a:tab pos="2187575" algn="l"/>
                <a:tab pos="2644775" algn="l"/>
                <a:tab pos="3101975" algn="l"/>
                <a:tab pos="3559175" algn="l"/>
                <a:tab pos="4016375" algn="l"/>
                <a:tab pos="4473575" algn="l"/>
                <a:tab pos="4930775" algn="l"/>
                <a:tab pos="5387975" algn="l"/>
                <a:tab pos="5845175" algn="l"/>
                <a:tab pos="6302375" algn="l"/>
                <a:tab pos="6759575" algn="l"/>
                <a:tab pos="7216775" algn="l"/>
                <a:tab pos="7673975" algn="l"/>
                <a:tab pos="8131175" algn="l"/>
                <a:tab pos="8588375" algn="l"/>
                <a:tab pos="9045575" algn="l"/>
              </a:tabLst>
            </a:pPr>
            <a:r>
              <a:rPr lang="en-GB" sz="2400" b="1"/>
              <a:t>TRAP </a:t>
            </a:r>
            <a:r>
              <a:rPr lang="en-GB" sz="2400"/>
              <a:t>(alarma espontánea enviada por el agente)‏</a:t>
            </a:r>
          </a:p>
        </p:txBody>
      </p:sp>
      <p:sp>
        <p:nvSpPr>
          <p:cNvPr id="20481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273050"/>
            <a:ext cx="8229600" cy="1146175"/>
          </a:xfrm>
          <a:ln/>
        </p:spPr>
        <p:txBody>
          <a:bodyPr/>
          <a:lstStyle/>
          <a:p>
            <a:pPr>
              <a:buClr>
                <a:srgbClr val="A50021"/>
              </a:buClr>
              <a:buSzPct val="100000"/>
              <a:buFont typeface="Tahoma" pitchFamily="32" charset="0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/>
              <a:t>SNMP v1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idx="1"/>
          </p:nvPr>
        </p:nvSpPr>
        <p:spPr>
          <a:xfrm>
            <a:off x="457200" y="1604963"/>
            <a:ext cx="8229600" cy="1825625"/>
          </a:xfrm>
          <a:ln/>
        </p:spPr>
        <p:txBody>
          <a:bodyPr/>
          <a:lstStyle/>
          <a:p>
            <a:pPr marL="334963" indent="-334963" eaLnBrk="0">
              <a:spcBef>
                <a:spcPts val="800"/>
              </a:spcBef>
              <a:spcAft>
                <a:spcPct val="0"/>
              </a:spcAft>
              <a:buClr>
                <a:srgbClr val="A50021"/>
              </a:buClr>
              <a:buSzPct val="75000"/>
              <a:buFont typeface="Monotype Sorts" charset="2"/>
              <a:buChar char=""/>
              <a:tabLst>
                <a:tab pos="358775" algn="l"/>
                <a:tab pos="815975" algn="l"/>
                <a:tab pos="1273175" algn="l"/>
                <a:tab pos="1730375" algn="l"/>
                <a:tab pos="2187575" algn="l"/>
                <a:tab pos="2644775" algn="l"/>
                <a:tab pos="3101975" algn="l"/>
                <a:tab pos="3559175" algn="l"/>
                <a:tab pos="4016375" algn="l"/>
                <a:tab pos="4473575" algn="l"/>
                <a:tab pos="4930775" algn="l"/>
                <a:tab pos="5387975" algn="l"/>
                <a:tab pos="5845175" algn="l"/>
                <a:tab pos="6302375" algn="l"/>
                <a:tab pos="6759575" algn="l"/>
                <a:tab pos="7216775" algn="l"/>
                <a:tab pos="7673975" algn="l"/>
                <a:tab pos="8131175" algn="l"/>
                <a:tab pos="8588375" algn="l"/>
                <a:tab pos="9045575" algn="l"/>
              </a:tabLst>
            </a:pPr>
            <a:r>
              <a:rPr lang="en-GB"/>
              <a:t>Información Tabular:</a:t>
            </a:r>
          </a:p>
        </p:txBody>
      </p:sp>
      <p:sp>
        <p:nvSpPr>
          <p:cNvPr id="21505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273050"/>
            <a:ext cx="8229600" cy="1146175"/>
          </a:xfrm>
          <a:ln/>
        </p:spPr>
        <p:txBody>
          <a:bodyPr/>
          <a:lstStyle/>
          <a:p>
            <a:pPr>
              <a:buClr>
                <a:srgbClr val="A50021"/>
              </a:buClr>
              <a:buSzPct val="100000"/>
              <a:buFont typeface="Tahoma" pitchFamily="32" charset="0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/>
              <a:t>SNMP v1</a:t>
            </a:r>
          </a:p>
        </p:txBody>
      </p:sp>
      <p:sp>
        <p:nvSpPr>
          <p:cNvPr id="21507" name="Text Box 3"/>
          <p:cNvSpPr txBox="1">
            <a:spLocks noChangeArrowheads="1"/>
          </p:cNvSpPr>
          <p:nvPr/>
        </p:nvSpPr>
        <p:spPr bwMode="auto">
          <a:xfrm>
            <a:off x="885825" y="2286000"/>
            <a:ext cx="6657975" cy="8937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5000" rIns="90000" bIns="45000">
            <a:spAutoFit/>
          </a:bodyPr>
          <a:lstStyle/>
          <a:p>
            <a:pPr>
              <a:lnSpc>
                <a:spcPct val="92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1000">
                <a:solidFill>
                  <a:srgbClr val="000000"/>
                </a:solidFill>
                <a:latin typeface="Courier New" pitchFamily="49" charset="0"/>
              </a:rPr>
              <a:t>         </a:t>
            </a:r>
            <a:r>
              <a:rPr lang="en-GB" sz="1000" b="1">
                <a:solidFill>
                  <a:srgbClr val="000000"/>
                </a:solidFill>
                <a:latin typeface="Courier New" pitchFamily="49" charset="0"/>
              </a:rPr>
              <a:t>  </a:t>
            </a:r>
            <a:r>
              <a:rPr lang="en-GB" sz="1400" b="1">
                <a:solidFill>
                  <a:srgbClr val="000000"/>
                </a:solidFill>
                <a:latin typeface="Courier New" pitchFamily="49" charset="0"/>
              </a:rPr>
              <a:t>Destination                  NextHop         Metric</a:t>
            </a:r>
          </a:p>
          <a:p>
            <a:pPr>
              <a:lnSpc>
                <a:spcPct val="95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1400" b="1">
                <a:solidFill>
                  <a:srgbClr val="000000"/>
                </a:solidFill>
                <a:latin typeface="Courier New" pitchFamily="49" charset="0"/>
              </a:rPr>
              <a:t>        10.0.0.99                    89.1.1.42       5</a:t>
            </a:r>
          </a:p>
          <a:p>
            <a:pPr>
              <a:lnSpc>
                <a:spcPct val="95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1400" b="1">
                <a:solidFill>
                  <a:srgbClr val="000000"/>
                </a:solidFill>
                <a:latin typeface="Courier New" pitchFamily="49" charset="0"/>
              </a:rPr>
              <a:t>        9.1.2.3                      99.0.0.3        3</a:t>
            </a:r>
          </a:p>
          <a:p>
            <a:pPr>
              <a:lnSpc>
                <a:spcPct val="95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1400" b="1">
                <a:solidFill>
                  <a:srgbClr val="000000"/>
                </a:solidFill>
                <a:latin typeface="Courier New" pitchFamily="49" charset="0"/>
              </a:rPr>
              <a:t>        10.0.0.51                    89.1.1.42       5</a:t>
            </a:r>
          </a:p>
        </p:txBody>
      </p:sp>
      <p:sp>
        <p:nvSpPr>
          <p:cNvPr id="21508" name="Text Box 4"/>
          <p:cNvSpPr txBox="1">
            <a:spLocks noChangeArrowheads="1"/>
          </p:cNvSpPr>
          <p:nvPr/>
        </p:nvSpPr>
        <p:spPr bwMode="auto">
          <a:xfrm>
            <a:off x="685800" y="3665538"/>
            <a:ext cx="6858000" cy="90011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5000" rIns="90000" bIns="45000">
            <a:spAutoFit/>
          </a:bodyPr>
          <a:lstStyle/>
          <a:p>
            <a:pPr>
              <a:lnSpc>
                <a:spcPct val="95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1400" b="1">
                <a:solidFill>
                  <a:srgbClr val="000000"/>
                </a:solidFill>
                <a:latin typeface="Courier New" pitchFamily="49" charset="0"/>
              </a:rPr>
              <a:t>GetNextRequest ( ipRouteDest, ipRouteNextHop, ipRouteMetric1 )‏</a:t>
            </a:r>
          </a:p>
          <a:p>
            <a:pPr>
              <a:lnSpc>
                <a:spcPct val="95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GB" sz="1400" b="1">
              <a:solidFill>
                <a:srgbClr val="000000"/>
              </a:solidFill>
              <a:latin typeface="Courier New" pitchFamily="49" charset="0"/>
            </a:endParaRPr>
          </a:p>
          <a:p>
            <a:pPr>
              <a:lnSpc>
                <a:spcPct val="95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GB" sz="1400" b="1">
              <a:solidFill>
                <a:srgbClr val="000000"/>
              </a:solidFill>
              <a:latin typeface="Courier New" pitchFamily="49" charset="0"/>
            </a:endParaRPr>
          </a:p>
          <a:p>
            <a:pPr>
              <a:lnSpc>
                <a:spcPct val="95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GB" sz="1400" b="1">
              <a:solidFill>
                <a:srgbClr val="000000"/>
              </a:solidFill>
              <a:latin typeface="Courier New" pitchFamily="49" charset="0"/>
            </a:endParaRPr>
          </a:p>
        </p:txBody>
      </p:sp>
      <p:sp>
        <p:nvSpPr>
          <p:cNvPr id="21509" name="Text Box 5"/>
          <p:cNvSpPr txBox="1">
            <a:spLocks noChangeArrowheads="1"/>
          </p:cNvSpPr>
          <p:nvPr/>
        </p:nvSpPr>
        <p:spPr bwMode="auto">
          <a:xfrm>
            <a:off x="685800" y="4343400"/>
            <a:ext cx="6858000" cy="8937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5000" rIns="90000" bIns="45000">
            <a:spAutoFit/>
          </a:bodyPr>
          <a:lstStyle/>
          <a:p>
            <a:pPr>
              <a:lnSpc>
                <a:spcPct val="92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100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en-GB" sz="1400" b="1">
                <a:solidFill>
                  <a:srgbClr val="000000"/>
                </a:solidFill>
                <a:latin typeface="Courier New" pitchFamily="49" charset="0"/>
              </a:rPr>
              <a:t>GetResponse (( ipRouteDest.9.1.2.3 =  "9.1.2.3" ),</a:t>
            </a:r>
          </a:p>
          <a:p>
            <a:pPr>
              <a:lnSpc>
                <a:spcPct val="95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1400" b="1">
                <a:solidFill>
                  <a:srgbClr val="000000"/>
                </a:solidFill>
                <a:latin typeface="Courier New" pitchFamily="49" charset="0"/>
              </a:rPr>
              <a:t>              ( ipRouteNextHop.9.1.2.3 = "99.0.0.3" ),</a:t>
            </a:r>
          </a:p>
          <a:p>
            <a:pPr>
              <a:lnSpc>
                <a:spcPct val="95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1400" b="1">
                <a:solidFill>
                  <a:srgbClr val="000000"/>
                </a:solidFill>
                <a:latin typeface="Courier New" pitchFamily="49" charset="0"/>
              </a:rPr>
              <a:t>              ( ipRouteMetric1.9.1.2.3 = 3 ))‏</a:t>
            </a:r>
          </a:p>
          <a:p>
            <a:pPr>
              <a:lnSpc>
                <a:spcPct val="95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GB" sz="1400" b="1">
              <a:solidFill>
                <a:srgbClr val="000000"/>
              </a:solidFill>
              <a:latin typeface="Courier New" pitchFamily="49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idx="1"/>
          </p:nvPr>
        </p:nvSpPr>
        <p:spPr>
          <a:xfrm>
            <a:off x="457200" y="1604963"/>
            <a:ext cx="8229600" cy="4525962"/>
          </a:xfrm>
          <a:ln/>
        </p:spPr>
        <p:txBody>
          <a:bodyPr/>
          <a:lstStyle/>
          <a:p>
            <a:pPr marL="334963" indent="-334963" eaLnBrk="0">
              <a:spcBef>
                <a:spcPts val="800"/>
              </a:spcBef>
              <a:spcAft>
                <a:spcPct val="0"/>
              </a:spcAft>
              <a:buClr>
                <a:srgbClr val="A50021"/>
              </a:buClr>
              <a:buSzPct val="75000"/>
              <a:buFont typeface="Monotype Sorts" charset="2"/>
              <a:buChar char=""/>
              <a:tabLst>
                <a:tab pos="358775" algn="l"/>
                <a:tab pos="815975" algn="l"/>
                <a:tab pos="1273175" algn="l"/>
                <a:tab pos="1730375" algn="l"/>
                <a:tab pos="2187575" algn="l"/>
                <a:tab pos="2644775" algn="l"/>
                <a:tab pos="3101975" algn="l"/>
                <a:tab pos="3559175" algn="l"/>
                <a:tab pos="4016375" algn="l"/>
                <a:tab pos="4473575" algn="l"/>
                <a:tab pos="4930775" algn="l"/>
                <a:tab pos="5387975" algn="l"/>
                <a:tab pos="5845175" algn="l"/>
                <a:tab pos="6302375" algn="l"/>
                <a:tab pos="6759575" algn="l"/>
                <a:tab pos="7216775" algn="l"/>
                <a:tab pos="7673975" algn="l"/>
                <a:tab pos="8131175" algn="l"/>
                <a:tab pos="8588375" algn="l"/>
                <a:tab pos="9045575" algn="l"/>
              </a:tabLst>
            </a:pPr>
            <a:r>
              <a:rPr lang="en-GB"/>
              <a:t>En una red heterogénea, es necesario definir (y estandarizar) una serie de elementos para su fácil gestión:</a:t>
            </a:r>
          </a:p>
          <a:p>
            <a:pPr marL="735013" lvl="1" indent="-277813" eaLnBrk="0">
              <a:spcBef>
                <a:spcPts val="700"/>
              </a:spcBef>
              <a:spcAft>
                <a:spcPct val="0"/>
              </a:spcAft>
              <a:buClr>
                <a:srgbClr val="A50021"/>
              </a:buClr>
              <a:buSzPct val="100000"/>
              <a:buFont typeface="Wingdings" charset="2"/>
              <a:buChar char=""/>
              <a:tabLst>
                <a:tab pos="358775" algn="l"/>
                <a:tab pos="815975" algn="l"/>
                <a:tab pos="1273175" algn="l"/>
                <a:tab pos="1730375" algn="l"/>
                <a:tab pos="2187575" algn="l"/>
                <a:tab pos="2644775" algn="l"/>
                <a:tab pos="3101975" algn="l"/>
                <a:tab pos="3559175" algn="l"/>
                <a:tab pos="4016375" algn="l"/>
                <a:tab pos="4473575" algn="l"/>
                <a:tab pos="4930775" algn="l"/>
                <a:tab pos="5387975" algn="l"/>
                <a:tab pos="5845175" algn="l"/>
                <a:tab pos="6302375" algn="l"/>
                <a:tab pos="6759575" algn="l"/>
                <a:tab pos="7216775" algn="l"/>
                <a:tab pos="7673975" algn="l"/>
                <a:tab pos="8131175" algn="l"/>
                <a:tab pos="8588375" algn="l"/>
                <a:tab pos="9045575" algn="l"/>
              </a:tabLst>
            </a:pPr>
            <a:r>
              <a:rPr lang="en-GB"/>
              <a:t>Las entidades que participan en la gestión</a:t>
            </a:r>
          </a:p>
          <a:p>
            <a:pPr marL="735013" lvl="1" indent="-277813" eaLnBrk="0">
              <a:spcBef>
                <a:spcPts val="700"/>
              </a:spcBef>
              <a:spcAft>
                <a:spcPct val="0"/>
              </a:spcAft>
              <a:buClr>
                <a:srgbClr val="A50021"/>
              </a:buClr>
              <a:buSzPct val="100000"/>
              <a:buFont typeface="Wingdings" charset="2"/>
              <a:buChar char=""/>
              <a:tabLst>
                <a:tab pos="358775" algn="l"/>
                <a:tab pos="815975" algn="l"/>
                <a:tab pos="1273175" algn="l"/>
                <a:tab pos="1730375" algn="l"/>
                <a:tab pos="2187575" algn="l"/>
                <a:tab pos="2644775" algn="l"/>
                <a:tab pos="3101975" algn="l"/>
                <a:tab pos="3559175" algn="l"/>
                <a:tab pos="4016375" algn="l"/>
                <a:tab pos="4473575" algn="l"/>
                <a:tab pos="4930775" algn="l"/>
                <a:tab pos="5387975" algn="l"/>
                <a:tab pos="5845175" algn="l"/>
                <a:tab pos="6302375" algn="l"/>
                <a:tab pos="6759575" algn="l"/>
                <a:tab pos="7216775" algn="l"/>
                <a:tab pos="7673975" algn="l"/>
                <a:tab pos="8131175" algn="l"/>
                <a:tab pos="8588375" algn="l"/>
                <a:tab pos="9045575" algn="l"/>
              </a:tabLst>
            </a:pPr>
            <a:r>
              <a:rPr lang="en-GB"/>
              <a:t>Las estructuras de datos que se van a utilizar</a:t>
            </a:r>
          </a:p>
          <a:p>
            <a:pPr marL="735013" lvl="1" indent="-277813" eaLnBrk="0">
              <a:spcBef>
                <a:spcPts val="700"/>
              </a:spcBef>
              <a:spcAft>
                <a:spcPct val="0"/>
              </a:spcAft>
              <a:buClr>
                <a:srgbClr val="A50021"/>
              </a:buClr>
              <a:buSzPct val="100000"/>
              <a:buFont typeface="Wingdings" charset="2"/>
              <a:buChar char=""/>
              <a:tabLst>
                <a:tab pos="358775" algn="l"/>
                <a:tab pos="815975" algn="l"/>
                <a:tab pos="1273175" algn="l"/>
                <a:tab pos="1730375" algn="l"/>
                <a:tab pos="2187575" algn="l"/>
                <a:tab pos="2644775" algn="l"/>
                <a:tab pos="3101975" algn="l"/>
                <a:tab pos="3559175" algn="l"/>
                <a:tab pos="4016375" algn="l"/>
                <a:tab pos="4473575" algn="l"/>
                <a:tab pos="4930775" algn="l"/>
                <a:tab pos="5387975" algn="l"/>
                <a:tab pos="5845175" algn="l"/>
                <a:tab pos="6302375" algn="l"/>
                <a:tab pos="6759575" algn="l"/>
                <a:tab pos="7216775" algn="l"/>
                <a:tab pos="7673975" algn="l"/>
                <a:tab pos="8131175" algn="l"/>
                <a:tab pos="8588375" algn="l"/>
                <a:tab pos="9045575" algn="l"/>
              </a:tabLst>
            </a:pPr>
            <a:r>
              <a:rPr lang="en-GB"/>
              <a:t>Los protocolos de comunicación</a:t>
            </a:r>
          </a:p>
        </p:txBody>
      </p:sp>
      <p:sp>
        <p:nvSpPr>
          <p:cNvPr id="4097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273050"/>
            <a:ext cx="8229600" cy="1146175"/>
          </a:xfrm>
          <a:ln/>
        </p:spPr>
        <p:txBody>
          <a:bodyPr/>
          <a:lstStyle/>
          <a:p>
            <a:pPr>
              <a:buClr>
                <a:srgbClr val="A50021"/>
              </a:buClr>
              <a:buSzPct val="100000"/>
              <a:buFont typeface="Tahoma" pitchFamily="32" charset="0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3600"/>
              <a:t>Necesidad de una arquitectura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idx="1"/>
          </p:nvPr>
        </p:nvSpPr>
        <p:spPr>
          <a:xfrm>
            <a:off x="457200" y="1604963"/>
            <a:ext cx="8228013" cy="4525962"/>
          </a:xfrm>
          <a:ln/>
        </p:spPr>
        <p:txBody>
          <a:bodyPr/>
          <a:lstStyle/>
          <a:p>
            <a:pPr marL="334963" indent="-334963" eaLnBrk="0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>
                <a:srgbClr val="A50021"/>
              </a:buClr>
              <a:buSzPct val="75000"/>
              <a:buFont typeface="Monotype Sorts" charset="2"/>
              <a:buChar char=""/>
              <a:tabLst>
                <a:tab pos="358775" algn="l"/>
                <a:tab pos="815975" algn="l"/>
                <a:tab pos="1273175" algn="l"/>
                <a:tab pos="1730375" algn="l"/>
                <a:tab pos="2187575" algn="l"/>
                <a:tab pos="2644775" algn="l"/>
                <a:tab pos="3101975" algn="l"/>
                <a:tab pos="3559175" algn="l"/>
                <a:tab pos="4016375" algn="l"/>
                <a:tab pos="4473575" algn="l"/>
                <a:tab pos="4930775" algn="l"/>
                <a:tab pos="5387975" algn="l"/>
                <a:tab pos="5845175" algn="l"/>
                <a:tab pos="6302375" algn="l"/>
                <a:tab pos="6759575" algn="l"/>
                <a:tab pos="7216775" algn="l"/>
                <a:tab pos="7673975" algn="l"/>
                <a:tab pos="8131175" algn="l"/>
                <a:tab pos="8588375" algn="l"/>
                <a:tab pos="9045575" algn="l"/>
              </a:tabLst>
            </a:pPr>
            <a:r>
              <a:rPr lang="en-GB"/>
              <a:t>Contiene una serie de mejoras</a:t>
            </a:r>
          </a:p>
          <a:p>
            <a:pPr marL="735013" lvl="1" indent="-277813" eaLnBrk="0">
              <a:lnSpc>
                <a:spcPct val="100000"/>
              </a:lnSpc>
              <a:spcBef>
                <a:spcPts val="700"/>
              </a:spcBef>
              <a:spcAft>
                <a:spcPct val="0"/>
              </a:spcAft>
              <a:buClr>
                <a:srgbClr val="A50021"/>
              </a:buClr>
              <a:buSzPct val="100000"/>
              <a:buFont typeface="Wingdings" charset="2"/>
              <a:buChar char=""/>
              <a:tabLst>
                <a:tab pos="358775" algn="l"/>
                <a:tab pos="815975" algn="l"/>
                <a:tab pos="1273175" algn="l"/>
                <a:tab pos="1730375" algn="l"/>
                <a:tab pos="2187575" algn="l"/>
                <a:tab pos="2644775" algn="l"/>
                <a:tab pos="3101975" algn="l"/>
                <a:tab pos="3559175" algn="l"/>
                <a:tab pos="4016375" algn="l"/>
                <a:tab pos="4473575" algn="l"/>
                <a:tab pos="4930775" algn="l"/>
                <a:tab pos="5387975" algn="l"/>
                <a:tab pos="5845175" algn="l"/>
                <a:tab pos="6302375" algn="l"/>
                <a:tab pos="6759575" algn="l"/>
                <a:tab pos="7216775" algn="l"/>
                <a:tab pos="7673975" algn="l"/>
                <a:tab pos="8131175" algn="l"/>
                <a:tab pos="8588375" algn="l"/>
                <a:tab pos="9045575" algn="l"/>
              </a:tabLst>
            </a:pPr>
            <a:r>
              <a:rPr lang="en-GB"/>
              <a:t>Tipos de datos</a:t>
            </a:r>
          </a:p>
          <a:p>
            <a:pPr marL="1143000" lvl="2" indent="-228600" eaLnBrk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rgbClr val="A50021"/>
              </a:buClr>
              <a:buSzPct val="100000"/>
              <a:buFont typeface="Wingdings" charset="2"/>
              <a:buChar char=""/>
              <a:tabLst>
                <a:tab pos="358775" algn="l"/>
                <a:tab pos="815975" algn="l"/>
                <a:tab pos="1273175" algn="l"/>
                <a:tab pos="1730375" algn="l"/>
                <a:tab pos="2187575" algn="l"/>
                <a:tab pos="2644775" algn="l"/>
                <a:tab pos="3101975" algn="l"/>
                <a:tab pos="3559175" algn="l"/>
                <a:tab pos="4016375" algn="l"/>
                <a:tab pos="4473575" algn="l"/>
                <a:tab pos="4930775" algn="l"/>
                <a:tab pos="5387975" algn="l"/>
                <a:tab pos="5845175" algn="l"/>
                <a:tab pos="6302375" algn="l"/>
                <a:tab pos="6759575" algn="l"/>
                <a:tab pos="7216775" algn="l"/>
                <a:tab pos="7673975" algn="l"/>
                <a:tab pos="8131175" algn="l"/>
                <a:tab pos="8588375" algn="l"/>
                <a:tab pos="9045575" algn="l"/>
              </a:tabLst>
            </a:pPr>
            <a:r>
              <a:rPr lang="en-GB"/>
              <a:t>Counter64</a:t>
            </a:r>
          </a:p>
          <a:p>
            <a:pPr marL="1143000" lvl="2" indent="-228600" eaLnBrk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rgbClr val="A50021"/>
              </a:buClr>
              <a:buSzPct val="100000"/>
              <a:buFont typeface="Wingdings" charset="2"/>
              <a:buChar char=""/>
              <a:tabLst>
                <a:tab pos="358775" algn="l"/>
                <a:tab pos="815975" algn="l"/>
                <a:tab pos="1273175" algn="l"/>
                <a:tab pos="1730375" algn="l"/>
                <a:tab pos="2187575" algn="l"/>
                <a:tab pos="2644775" algn="l"/>
                <a:tab pos="3101975" algn="l"/>
                <a:tab pos="3559175" algn="l"/>
                <a:tab pos="4016375" algn="l"/>
                <a:tab pos="4473575" algn="l"/>
                <a:tab pos="4930775" algn="l"/>
                <a:tab pos="5387975" algn="l"/>
                <a:tab pos="5845175" algn="l"/>
                <a:tab pos="6302375" algn="l"/>
                <a:tab pos="6759575" algn="l"/>
                <a:tab pos="7216775" algn="l"/>
                <a:tab pos="7673975" algn="l"/>
                <a:tab pos="8131175" algn="l"/>
                <a:tab pos="8588375" algn="l"/>
                <a:tab pos="9045575" algn="l"/>
              </a:tabLst>
            </a:pPr>
            <a:r>
              <a:rPr lang="en-GB"/>
              <a:t>Cadenas de bits</a:t>
            </a:r>
          </a:p>
          <a:p>
            <a:pPr marL="1143000" lvl="2" indent="-228600" eaLnBrk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rgbClr val="A50021"/>
              </a:buClr>
              <a:buSzPct val="100000"/>
              <a:buFont typeface="Wingdings" charset="2"/>
              <a:buChar char=""/>
              <a:tabLst>
                <a:tab pos="358775" algn="l"/>
                <a:tab pos="815975" algn="l"/>
                <a:tab pos="1273175" algn="l"/>
                <a:tab pos="1730375" algn="l"/>
                <a:tab pos="2187575" algn="l"/>
                <a:tab pos="2644775" algn="l"/>
                <a:tab pos="3101975" algn="l"/>
                <a:tab pos="3559175" algn="l"/>
                <a:tab pos="4016375" algn="l"/>
                <a:tab pos="4473575" algn="l"/>
                <a:tab pos="4930775" algn="l"/>
                <a:tab pos="5387975" algn="l"/>
                <a:tab pos="5845175" algn="l"/>
                <a:tab pos="6302375" algn="l"/>
                <a:tab pos="6759575" algn="l"/>
                <a:tab pos="7216775" algn="l"/>
                <a:tab pos="7673975" algn="l"/>
                <a:tab pos="8131175" algn="l"/>
                <a:tab pos="8588375" algn="l"/>
                <a:tab pos="9045575" algn="l"/>
              </a:tabLst>
            </a:pPr>
            <a:r>
              <a:rPr lang="en-GB"/>
              <a:t>Direcciones de red (además de IP)‏</a:t>
            </a:r>
          </a:p>
          <a:p>
            <a:pPr marL="735013" lvl="1" indent="-277813" eaLnBrk="0">
              <a:lnSpc>
                <a:spcPct val="100000"/>
              </a:lnSpc>
              <a:spcBef>
                <a:spcPts val="700"/>
              </a:spcBef>
              <a:spcAft>
                <a:spcPct val="0"/>
              </a:spcAft>
              <a:buClr>
                <a:srgbClr val="A50021"/>
              </a:buClr>
              <a:buSzPct val="100000"/>
              <a:buFont typeface="Wingdings" charset="2"/>
              <a:buChar char=""/>
              <a:tabLst>
                <a:tab pos="358775" algn="l"/>
                <a:tab pos="815975" algn="l"/>
                <a:tab pos="1273175" algn="l"/>
                <a:tab pos="1730375" algn="l"/>
                <a:tab pos="2187575" algn="l"/>
                <a:tab pos="2644775" algn="l"/>
                <a:tab pos="3101975" algn="l"/>
                <a:tab pos="3559175" algn="l"/>
                <a:tab pos="4016375" algn="l"/>
                <a:tab pos="4473575" algn="l"/>
                <a:tab pos="4930775" algn="l"/>
                <a:tab pos="5387975" algn="l"/>
                <a:tab pos="5845175" algn="l"/>
                <a:tab pos="6302375" algn="l"/>
                <a:tab pos="6759575" algn="l"/>
                <a:tab pos="7216775" algn="l"/>
                <a:tab pos="7673975" algn="l"/>
                <a:tab pos="8131175" algn="l"/>
                <a:tab pos="8588375" algn="l"/>
                <a:tab pos="9045575" algn="l"/>
              </a:tabLst>
            </a:pPr>
            <a:r>
              <a:rPr lang="en-GB"/>
              <a:t>Operaciones</a:t>
            </a:r>
          </a:p>
          <a:p>
            <a:pPr marL="1143000" lvl="2" indent="-228600" eaLnBrk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rgbClr val="A50021"/>
              </a:buClr>
              <a:buSzPct val="100000"/>
              <a:buFont typeface="Wingdings" charset="2"/>
              <a:buChar char=""/>
              <a:tabLst>
                <a:tab pos="358775" algn="l"/>
                <a:tab pos="815975" algn="l"/>
                <a:tab pos="1273175" algn="l"/>
                <a:tab pos="1730375" algn="l"/>
                <a:tab pos="2187575" algn="l"/>
                <a:tab pos="2644775" algn="l"/>
                <a:tab pos="3101975" algn="l"/>
                <a:tab pos="3559175" algn="l"/>
                <a:tab pos="4016375" algn="l"/>
                <a:tab pos="4473575" algn="l"/>
                <a:tab pos="4930775" algn="l"/>
                <a:tab pos="5387975" algn="l"/>
                <a:tab pos="5845175" algn="l"/>
                <a:tab pos="6302375" algn="l"/>
                <a:tab pos="6759575" algn="l"/>
                <a:tab pos="7216775" algn="l"/>
                <a:tab pos="7673975" algn="l"/>
                <a:tab pos="8131175" algn="l"/>
                <a:tab pos="8588375" algn="l"/>
                <a:tab pos="9045575" algn="l"/>
              </a:tabLst>
            </a:pPr>
            <a:r>
              <a:rPr lang="en-GB"/>
              <a:t>GetBulk</a:t>
            </a:r>
          </a:p>
          <a:p>
            <a:pPr marL="1143000" lvl="2" indent="-228600" eaLnBrk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rgbClr val="A50021"/>
              </a:buClr>
              <a:buSzPct val="100000"/>
              <a:buFont typeface="Wingdings" charset="2"/>
              <a:buChar char=""/>
              <a:tabLst>
                <a:tab pos="358775" algn="l"/>
                <a:tab pos="815975" algn="l"/>
                <a:tab pos="1273175" algn="l"/>
                <a:tab pos="1730375" algn="l"/>
                <a:tab pos="2187575" algn="l"/>
                <a:tab pos="2644775" algn="l"/>
                <a:tab pos="3101975" algn="l"/>
                <a:tab pos="3559175" algn="l"/>
                <a:tab pos="4016375" algn="l"/>
                <a:tab pos="4473575" algn="l"/>
                <a:tab pos="4930775" algn="l"/>
                <a:tab pos="5387975" algn="l"/>
                <a:tab pos="5845175" algn="l"/>
                <a:tab pos="6302375" algn="l"/>
                <a:tab pos="6759575" algn="l"/>
                <a:tab pos="7216775" algn="l"/>
                <a:tab pos="7673975" algn="l"/>
                <a:tab pos="8131175" algn="l"/>
                <a:tab pos="8588375" algn="l"/>
                <a:tab pos="9045575" algn="l"/>
              </a:tabLst>
            </a:pPr>
            <a:r>
              <a:rPr lang="en-GB"/>
              <a:t>Inform</a:t>
            </a:r>
          </a:p>
        </p:txBody>
      </p:sp>
      <p:sp>
        <p:nvSpPr>
          <p:cNvPr id="22529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273050"/>
            <a:ext cx="8228013" cy="1144588"/>
          </a:xfrm>
          <a:ln/>
        </p:spPr>
        <p:txBody>
          <a:bodyPr/>
          <a:lstStyle/>
          <a:p>
            <a:pPr>
              <a:lnSpc>
                <a:spcPct val="100000"/>
              </a:lnSpc>
              <a:buClr>
                <a:srgbClr val="A50021"/>
              </a:buClr>
              <a:buSzPct val="100000"/>
              <a:buFont typeface="Tahoma" pitchFamily="32" charset="0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/>
              <a:t>SNMP v2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idx="1"/>
          </p:nvPr>
        </p:nvSpPr>
        <p:spPr>
          <a:xfrm>
            <a:off x="457200" y="1604963"/>
            <a:ext cx="8228013" cy="4525962"/>
          </a:xfrm>
          <a:ln/>
        </p:spPr>
        <p:txBody>
          <a:bodyPr/>
          <a:lstStyle/>
          <a:p>
            <a:pPr marL="334963" indent="-334963" eaLnBrk="0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>
                <a:srgbClr val="A50021"/>
              </a:buClr>
              <a:buSzPct val="75000"/>
              <a:buFont typeface="Monotype Sorts" charset="2"/>
              <a:buChar char=""/>
              <a:tabLst>
                <a:tab pos="358775" algn="l"/>
                <a:tab pos="815975" algn="l"/>
                <a:tab pos="1273175" algn="l"/>
                <a:tab pos="1730375" algn="l"/>
                <a:tab pos="2187575" algn="l"/>
                <a:tab pos="2644775" algn="l"/>
                <a:tab pos="3101975" algn="l"/>
                <a:tab pos="3559175" algn="l"/>
                <a:tab pos="4016375" algn="l"/>
                <a:tab pos="4473575" algn="l"/>
                <a:tab pos="4930775" algn="l"/>
                <a:tab pos="5387975" algn="l"/>
                <a:tab pos="5845175" algn="l"/>
                <a:tab pos="6302375" algn="l"/>
                <a:tab pos="6759575" algn="l"/>
                <a:tab pos="7216775" algn="l"/>
                <a:tab pos="7673975" algn="l"/>
                <a:tab pos="8131175" algn="l"/>
                <a:tab pos="8588375" algn="l"/>
                <a:tab pos="9045575" algn="l"/>
              </a:tabLst>
            </a:pPr>
            <a:r>
              <a:rPr lang="en-GB" dirty="0"/>
              <a:t>A </a:t>
            </a:r>
            <a:r>
              <a:rPr lang="en-GB" dirty="0" err="1"/>
              <a:t>pesar</a:t>
            </a:r>
            <a:r>
              <a:rPr lang="en-GB" dirty="0"/>
              <a:t> de </a:t>
            </a:r>
            <a:r>
              <a:rPr lang="en-GB" dirty="0" err="1"/>
              <a:t>sus</a:t>
            </a:r>
            <a:r>
              <a:rPr lang="en-GB" dirty="0"/>
              <a:t> </a:t>
            </a:r>
            <a:r>
              <a:rPr lang="en-GB" dirty="0" err="1"/>
              <a:t>mejoras</a:t>
            </a:r>
            <a:r>
              <a:rPr lang="en-GB" dirty="0"/>
              <a:t>, </a:t>
            </a:r>
            <a:r>
              <a:rPr lang="en-GB" dirty="0" smtClean="0"/>
              <a:t>no </a:t>
            </a:r>
            <a:r>
              <a:rPr lang="en-GB" dirty="0" err="1" smtClean="0"/>
              <a:t>es</a:t>
            </a:r>
            <a:r>
              <a:rPr lang="en-GB" dirty="0" smtClean="0"/>
              <a:t> lo </a:t>
            </a:r>
            <a:r>
              <a:rPr lang="en-GB" dirty="0" err="1" smtClean="0"/>
              <a:t>suficientemente</a:t>
            </a:r>
            <a:r>
              <a:rPr lang="en-GB" dirty="0" smtClean="0"/>
              <a:t> </a:t>
            </a:r>
            <a:r>
              <a:rPr lang="en-GB" u="sng" dirty="0" err="1" smtClean="0"/>
              <a:t>seguro</a:t>
            </a:r>
            <a:endParaRPr lang="en-GB" u="sng" dirty="0"/>
          </a:p>
          <a:p>
            <a:pPr marL="735013" lvl="1" indent="-277813" eaLnBrk="0">
              <a:lnSpc>
                <a:spcPct val="100000"/>
              </a:lnSpc>
              <a:spcBef>
                <a:spcPts val="700"/>
              </a:spcBef>
              <a:spcAft>
                <a:spcPct val="0"/>
              </a:spcAft>
              <a:buClr>
                <a:srgbClr val="A50021"/>
              </a:buClr>
              <a:buSzPct val="100000"/>
              <a:buFont typeface="Wingdings" charset="2"/>
              <a:buChar char=""/>
              <a:tabLst>
                <a:tab pos="358775" algn="l"/>
                <a:tab pos="815975" algn="l"/>
                <a:tab pos="1273175" algn="l"/>
                <a:tab pos="1730375" algn="l"/>
                <a:tab pos="2187575" algn="l"/>
                <a:tab pos="2644775" algn="l"/>
                <a:tab pos="3101975" algn="l"/>
                <a:tab pos="3559175" algn="l"/>
                <a:tab pos="4016375" algn="l"/>
                <a:tab pos="4473575" algn="l"/>
                <a:tab pos="4930775" algn="l"/>
                <a:tab pos="5387975" algn="l"/>
                <a:tab pos="5845175" algn="l"/>
                <a:tab pos="6302375" algn="l"/>
                <a:tab pos="6759575" algn="l"/>
                <a:tab pos="7216775" algn="l"/>
                <a:tab pos="7673975" algn="l"/>
                <a:tab pos="8131175" algn="l"/>
                <a:tab pos="8588375" algn="l"/>
                <a:tab pos="9045575" algn="l"/>
              </a:tabLst>
            </a:pPr>
            <a:r>
              <a:rPr lang="en-GB" dirty="0" err="1"/>
              <a:t>Sigue</a:t>
            </a:r>
            <a:r>
              <a:rPr lang="en-GB" dirty="0"/>
              <a:t> </a:t>
            </a:r>
            <a:r>
              <a:rPr lang="en-GB" dirty="0" err="1"/>
              <a:t>utilizando</a:t>
            </a:r>
            <a:r>
              <a:rPr lang="en-GB" dirty="0"/>
              <a:t> el </a:t>
            </a:r>
            <a:r>
              <a:rPr lang="en-GB" dirty="0" err="1"/>
              <a:t>esquema</a:t>
            </a:r>
            <a:r>
              <a:rPr lang="en-GB" dirty="0"/>
              <a:t> de '</a:t>
            </a:r>
            <a:r>
              <a:rPr lang="en-GB" dirty="0" err="1"/>
              <a:t>comunidades</a:t>
            </a:r>
            <a:r>
              <a:rPr lang="en-GB" dirty="0"/>
              <a:t>' </a:t>
            </a:r>
            <a:r>
              <a:rPr lang="en-GB" dirty="0" err="1"/>
              <a:t>como</a:t>
            </a:r>
            <a:r>
              <a:rPr lang="en-GB" dirty="0"/>
              <a:t> </a:t>
            </a:r>
            <a:r>
              <a:rPr lang="en-GB" dirty="0" err="1"/>
              <a:t>medio</a:t>
            </a:r>
            <a:r>
              <a:rPr lang="en-GB" dirty="0"/>
              <a:t> de </a:t>
            </a:r>
            <a:r>
              <a:rPr lang="en-GB" dirty="0" err="1" smtClean="0"/>
              <a:t>identificación</a:t>
            </a:r>
            <a:endParaRPr lang="en-GB" dirty="0"/>
          </a:p>
        </p:txBody>
      </p:sp>
      <p:sp>
        <p:nvSpPr>
          <p:cNvPr id="23553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273050"/>
            <a:ext cx="8228013" cy="1144588"/>
          </a:xfrm>
          <a:ln/>
        </p:spPr>
        <p:txBody>
          <a:bodyPr/>
          <a:lstStyle/>
          <a:p>
            <a:pPr>
              <a:lnSpc>
                <a:spcPct val="100000"/>
              </a:lnSpc>
              <a:buClr>
                <a:srgbClr val="A50021"/>
              </a:buClr>
              <a:buSzPct val="100000"/>
              <a:buFont typeface="Tahoma" pitchFamily="32" charset="0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dirty="0"/>
              <a:t>SNMP v2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idx="1"/>
          </p:nvPr>
        </p:nvSpPr>
        <p:spPr>
          <a:xfrm>
            <a:off x="457200" y="1604963"/>
            <a:ext cx="8228013" cy="4697412"/>
          </a:xfrm>
          <a:ln/>
        </p:spPr>
        <p:txBody>
          <a:bodyPr/>
          <a:lstStyle/>
          <a:p>
            <a:pPr marL="334963" indent="-334963" eaLnBrk="0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>
                <a:srgbClr val="A50021"/>
              </a:buClr>
              <a:buSzPct val="75000"/>
              <a:buFont typeface="Monotype Sorts" charset="2"/>
              <a:buChar char=""/>
              <a:tabLst>
                <a:tab pos="358775" algn="l"/>
                <a:tab pos="815975" algn="l"/>
                <a:tab pos="1273175" algn="l"/>
                <a:tab pos="1730375" algn="l"/>
                <a:tab pos="2187575" algn="l"/>
                <a:tab pos="2644775" algn="l"/>
                <a:tab pos="3101975" algn="l"/>
                <a:tab pos="3559175" algn="l"/>
                <a:tab pos="4016375" algn="l"/>
                <a:tab pos="4473575" algn="l"/>
                <a:tab pos="4930775" algn="l"/>
                <a:tab pos="5387975" algn="l"/>
                <a:tab pos="5845175" algn="l"/>
                <a:tab pos="6302375" algn="l"/>
                <a:tab pos="6759575" algn="l"/>
                <a:tab pos="7216775" algn="l"/>
                <a:tab pos="7673975" algn="l"/>
                <a:tab pos="8131175" algn="l"/>
                <a:tab pos="8588375" algn="l"/>
                <a:tab pos="9045575" algn="l"/>
              </a:tabLst>
            </a:pPr>
            <a:r>
              <a:rPr lang="en-GB"/>
              <a:t>Principalmente, resuelve los problemas de seguridad de versiones anteriores:</a:t>
            </a:r>
          </a:p>
          <a:p>
            <a:pPr marL="735013" lvl="1" indent="-277813" eaLnBrk="0">
              <a:lnSpc>
                <a:spcPct val="108000"/>
              </a:lnSpc>
              <a:spcBef>
                <a:spcPts val="700"/>
              </a:spcBef>
              <a:spcAft>
                <a:spcPct val="0"/>
              </a:spcAft>
              <a:buClr>
                <a:srgbClr val="A50021"/>
              </a:buClr>
              <a:buSzPct val="100000"/>
              <a:buFont typeface="Wingdings" charset="2"/>
              <a:buChar char=""/>
              <a:tabLst>
                <a:tab pos="358775" algn="l"/>
                <a:tab pos="815975" algn="l"/>
                <a:tab pos="1273175" algn="l"/>
                <a:tab pos="1730375" algn="l"/>
                <a:tab pos="2187575" algn="l"/>
                <a:tab pos="2644775" algn="l"/>
                <a:tab pos="3101975" algn="l"/>
                <a:tab pos="3559175" algn="l"/>
                <a:tab pos="4016375" algn="l"/>
                <a:tab pos="4473575" algn="l"/>
                <a:tab pos="4930775" algn="l"/>
                <a:tab pos="5387975" algn="l"/>
                <a:tab pos="5845175" algn="l"/>
                <a:tab pos="6302375" algn="l"/>
                <a:tab pos="6759575" algn="l"/>
                <a:tab pos="7216775" algn="l"/>
                <a:tab pos="7673975" algn="l"/>
                <a:tab pos="8131175" algn="l"/>
                <a:tab pos="8588375" algn="l"/>
                <a:tab pos="9045575" algn="l"/>
              </a:tabLst>
            </a:pPr>
            <a:r>
              <a:rPr lang="en-GB" sz="2400">
                <a:latin typeface="Tahoma" pitchFamily="32" charset="0"/>
                <a:ea typeface="Bitstream Vera Sans" charset="0"/>
                <a:cs typeface="Bitstream Vera Sans" charset="0"/>
              </a:rPr>
              <a:t>¿</a:t>
            </a:r>
            <a:r>
              <a:rPr lang="en-GB" sz="2400"/>
              <a:t>El mensaje solicitando una operación ha sido alterado? </a:t>
            </a:r>
            <a:r>
              <a:rPr lang="en-GB" sz="2400">
                <a:latin typeface="Tahoma" pitchFamily="32" charset="0"/>
                <a:ea typeface="Bitstream Vera Sans" charset="0"/>
                <a:cs typeface="Bitstream Vera Sans" charset="0"/>
              </a:rPr>
              <a:t>¿</a:t>
            </a:r>
            <a:r>
              <a:rPr lang="en-GB" sz="2400"/>
              <a:t>Ha llegado en el momento adecuado?</a:t>
            </a:r>
          </a:p>
          <a:p>
            <a:pPr marL="735013" lvl="1" indent="-277813" eaLnBrk="0">
              <a:lnSpc>
                <a:spcPct val="108000"/>
              </a:lnSpc>
              <a:spcBef>
                <a:spcPts val="700"/>
              </a:spcBef>
              <a:spcAft>
                <a:spcPct val="0"/>
              </a:spcAft>
              <a:buClr>
                <a:srgbClr val="A50021"/>
              </a:buClr>
              <a:buSzPct val="100000"/>
              <a:buFont typeface="Wingdings" charset="2"/>
              <a:buChar char=""/>
              <a:tabLst>
                <a:tab pos="358775" algn="l"/>
                <a:tab pos="815975" algn="l"/>
                <a:tab pos="1273175" algn="l"/>
                <a:tab pos="1730375" algn="l"/>
                <a:tab pos="2187575" algn="l"/>
                <a:tab pos="2644775" algn="l"/>
                <a:tab pos="3101975" algn="l"/>
                <a:tab pos="3559175" algn="l"/>
                <a:tab pos="4016375" algn="l"/>
                <a:tab pos="4473575" algn="l"/>
                <a:tab pos="4930775" algn="l"/>
                <a:tab pos="5387975" algn="l"/>
                <a:tab pos="5845175" algn="l"/>
                <a:tab pos="6302375" algn="l"/>
                <a:tab pos="6759575" algn="l"/>
                <a:tab pos="7216775" algn="l"/>
                <a:tab pos="7673975" algn="l"/>
                <a:tab pos="8131175" algn="l"/>
                <a:tab pos="8588375" algn="l"/>
                <a:tab pos="9045575" algn="l"/>
              </a:tabLst>
            </a:pPr>
            <a:r>
              <a:rPr lang="en-GB" sz="2400">
                <a:latin typeface="Tahoma" pitchFamily="32" charset="0"/>
                <a:ea typeface="Bitstream Vera Sans" charset="0"/>
                <a:cs typeface="Bitstream Vera Sans" charset="0"/>
              </a:rPr>
              <a:t>¿</a:t>
            </a:r>
            <a:r>
              <a:rPr lang="en-GB" sz="2400"/>
              <a:t>Quién solicitó la operación?</a:t>
            </a:r>
          </a:p>
          <a:p>
            <a:pPr marL="735013" lvl="1" indent="-277813" eaLnBrk="0">
              <a:lnSpc>
                <a:spcPct val="108000"/>
              </a:lnSpc>
              <a:spcBef>
                <a:spcPts val="700"/>
              </a:spcBef>
              <a:spcAft>
                <a:spcPct val="0"/>
              </a:spcAft>
              <a:buClr>
                <a:srgbClr val="A50021"/>
              </a:buClr>
              <a:buSzPct val="100000"/>
              <a:buFont typeface="Wingdings" charset="2"/>
              <a:buChar char=""/>
              <a:tabLst>
                <a:tab pos="358775" algn="l"/>
                <a:tab pos="815975" algn="l"/>
                <a:tab pos="1273175" algn="l"/>
                <a:tab pos="1730375" algn="l"/>
                <a:tab pos="2187575" algn="l"/>
                <a:tab pos="2644775" algn="l"/>
                <a:tab pos="3101975" algn="l"/>
                <a:tab pos="3559175" algn="l"/>
                <a:tab pos="4016375" algn="l"/>
                <a:tab pos="4473575" algn="l"/>
                <a:tab pos="4930775" algn="l"/>
                <a:tab pos="5387975" algn="l"/>
                <a:tab pos="5845175" algn="l"/>
                <a:tab pos="6302375" algn="l"/>
                <a:tab pos="6759575" algn="l"/>
                <a:tab pos="7216775" algn="l"/>
                <a:tab pos="7673975" algn="l"/>
                <a:tab pos="8131175" algn="l"/>
                <a:tab pos="8588375" algn="l"/>
                <a:tab pos="9045575" algn="l"/>
              </a:tabLst>
            </a:pPr>
            <a:r>
              <a:rPr lang="en-GB" sz="2400">
                <a:latin typeface="Tahoma" pitchFamily="32" charset="0"/>
                <a:ea typeface="Bitstream Vera Sans" charset="0"/>
                <a:cs typeface="Bitstream Vera Sans" charset="0"/>
              </a:rPr>
              <a:t>¿</a:t>
            </a:r>
            <a:r>
              <a:rPr lang="en-GB" sz="2400"/>
              <a:t>A qué objetos se accederá en esta operación?</a:t>
            </a:r>
          </a:p>
          <a:p>
            <a:pPr marL="735013" lvl="1" indent="-277813" eaLnBrk="0">
              <a:lnSpc>
                <a:spcPct val="108000"/>
              </a:lnSpc>
              <a:spcBef>
                <a:spcPts val="700"/>
              </a:spcBef>
              <a:spcAft>
                <a:spcPct val="0"/>
              </a:spcAft>
              <a:buClr>
                <a:srgbClr val="A50021"/>
              </a:buClr>
              <a:buSzPct val="100000"/>
              <a:buFont typeface="Wingdings" charset="2"/>
              <a:buChar char=""/>
              <a:tabLst>
                <a:tab pos="358775" algn="l"/>
                <a:tab pos="815975" algn="l"/>
                <a:tab pos="1273175" algn="l"/>
                <a:tab pos="1730375" algn="l"/>
                <a:tab pos="2187575" algn="l"/>
                <a:tab pos="2644775" algn="l"/>
                <a:tab pos="3101975" algn="l"/>
                <a:tab pos="3559175" algn="l"/>
                <a:tab pos="4016375" algn="l"/>
                <a:tab pos="4473575" algn="l"/>
                <a:tab pos="4930775" algn="l"/>
                <a:tab pos="5387975" algn="l"/>
                <a:tab pos="5845175" algn="l"/>
                <a:tab pos="6302375" algn="l"/>
                <a:tab pos="6759575" algn="l"/>
                <a:tab pos="7216775" algn="l"/>
                <a:tab pos="7673975" algn="l"/>
                <a:tab pos="8131175" algn="l"/>
                <a:tab pos="8588375" algn="l"/>
                <a:tab pos="9045575" algn="l"/>
              </a:tabLst>
            </a:pPr>
            <a:r>
              <a:rPr lang="en-GB" sz="2400">
                <a:latin typeface="Tahoma" pitchFamily="32" charset="0"/>
                <a:ea typeface="Bitstream Vera Sans" charset="0"/>
                <a:cs typeface="Bitstream Vera Sans" charset="0"/>
              </a:rPr>
              <a:t>¿</a:t>
            </a:r>
            <a:r>
              <a:rPr lang="en-GB" sz="2400"/>
              <a:t>Qué privilegios tiene el solicitante sobre los objetos en cuestión?</a:t>
            </a:r>
          </a:p>
        </p:txBody>
      </p:sp>
      <p:sp>
        <p:nvSpPr>
          <p:cNvPr id="24577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273050"/>
            <a:ext cx="8228013" cy="1144588"/>
          </a:xfrm>
          <a:ln/>
        </p:spPr>
        <p:txBody>
          <a:bodyPr/>
          <a:lstStyle/>
          <a:p>
            <a:pPr>
              <a:lnSpc>
                <a:spcPct val="100000"/>
              </a:lnSpc>
              <a:buClr>
                <a:srgbClr val="A50021"/>
              </a:buClr>
              <a:buSzPct val="100000"/>
              <a:buFont typeface="Tahoma" pitchFamily="32" charset="0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/>
              <a:t>SNMP v3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idx="1"/>
          </p:nvPr>
        </p:nvSpPr>
        <p:spPr>
          <a:xfrm>
            <a:off x="457200" y="1371600"/>
            <a:ext cx="8228013" cy="4756150"/>
          </a:xfrm>
          <a:ln/>
        </p:spPr>
        <p:txBody>
          <a:bodyPr>
            <a:normAutofit lnSpcReduction="10000"/>
          </a:bodyPr>
          <a:lstStyle/>
          <a:p>
            <a:pPr marL="334963" indent="-334963" eaLnBrk="0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>
                <a:srgbClr val="A50021"/>
              </a:buClr>
              <a:buSzPct val="75000"/>
              <a:buFont typeface="Monotype Sorts" charset="2"/>
              <a:buChar char=""/>
              <a:tabLst>
                <a:tab pos="358775" algn="l"/>
                <a:tab pos="815975" algn="l"/>
                <a:tab pos="1273175" algn="l"/>
                <a:tab pos="1730375" algn="l"/>
                <a:tab pos="2187575" algn="l"/>
                <a:tab pos="2644775" algn="l"/>
                <a:tab pos="3101975" algn="l"/>
                <a:tab pos="3559175" algn="l"/>
                <a:tab pos="4016375" algn="l"/>
                <a:tab pos="4473575" algn="l"/>
                <a:tab pos="4930775" algn="l"/>
                <a:tab pos="5387975" algn="l"/>
                <a:tab pos="5845175" algn="l"/>
                <a:tab pos="6302375" algn="l"/>
                <a:tab pos="6759575" algn="l"/>
                <a:tab pos="7216775" algn="l"/>
                <a:tab pos="7673975" algn="l"/>
                <a:tab pos="8131175" algn="l"/>
                <a:tab pos="8588375" algn="l"/>
                <a:tab pos="9045575" algn="l"/>
              </a:tabLst>
            </a:pPr>
            <a:r>
              <a:rPr lang="en-GB" sz="2400" dirty="0"/>
              <a:t>La </a:t>
            </a:r>
            <a:r>
              <a:rPr lang="en-GB" sz="2400" dirty="0" err="1"/>
              <a:t>arquitectura</a:t>
            </a:r>
            <a:r>
              <a:rPr lang="en-GB" sz="2400" dirty="0"/>
              <a:t> de </a:t>
            </a:r>
            <a:r>
              <a:rPr lang="en-GB" sz="2400" dirty="0" err="1"/>
              <a:t>seguridad</a:t>
            </a:r>
            <a:r>
              <a:rPr lang="en-GB" sz="2400" dirty="0"/>
              <a:t> se </a:t>
            </a:r>
            <a:r>
              <a:rPr lang="en-GB" sz="2400" dirty="0" err="1"/>
              <a:t>diseñó</a:t>
            </a:r>
            <a:r>
              <a:rPr lang="en-GB" sz="2400" dirty="0"/>
              <a:t> </a:t>
            </a:r>
            <a:r>
              <a:rPr lang="en-GB" sz="2400" dirty="0" err="1"/>
              <a:t>para</a:t>
            </a:r>
            <a:r>
              <a:rPr lang="en-GB" sz="2400" dirty="0"/>
              <a:t> </a:t>
            </a:r>
            <a:r>
              <a:rPr lang="en-GB" sz="2400" dirty="0" err="1"/>
              <a:t>adaptar</a:t>
            </a:r>
            <a:r>
              <a:rPr lang="en-GB" sz="2400" dirty="0"/>
              <a:t> </a:t>
            </a:r>
            <a:r>
              <a:rPr lang="en-GB" sz="2400" dirty="0" err="1"/>
              <a:t>diferentes</a:t>
            </a:r>
            <a:r>
              <a:rPr lang="en-GB" sz="2400" dirty="0"/>
              <a:t> </a:t>
            </a:r>
            <a:r>
              <a:rPr lang="en-GB" sz="2400" dirty="0" err="1"/>
              <a:t>modelos</a:t>
            </a:r>
            <a:r>
              <a:rPr lang="en-GB" sz="2400" dirty="0"/>
              <a:t> de </a:t>
            </a:r>
            <a:r>
              <a:rPr lang="en-GB" sz="2400" dirty="0" err="1"/>
              <a:t>seguridad</a:t>
            </a:r>
            <a:endParaRPr lang="en-GB" sz="2400" dirty="0"/>
          </a:p>
          <a:p>
            <a:pPr marL="334963" indent="-334963" eaLnBrk="0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>
                <a:srgbClr val="A50021"/>
              </a:buClr>
              <a:buSzPct val="75000"/>
              <a:buFont typeface="Monotype Sorts" charset="2"/>
              <a:buChar char=""/>
              <a:tabLst>
                <a:tab pos="358775" algn="l"/>
                <a:tab pos="815975" algn="l"/>
                <a:tab pos="1273175" algn="l"/>
                <a:tab pos="1730375" algn="l"/>
                <a:tab pos="2187575" algn="l"/>
                <a:tab pos="2644775" algn="l"/>
                <a:tab pos="3101975" algn="l"/>
                <a:tab pos="3559175" algn="l"/>
                <a:tab pos="4016375" algn="l"/>
                <a:tab pos="4473575" algn="l"/>
                <a:tab pos="4930775" algn="l"/>
                <a:tab pos="5387975" algn="l"/>
                <a:tab pos="5845175" algn="l"/>
                <a:tab pos="6302375" algn="l"/>
                <a:tab pos="6759575" algn="l"/>
                <a:tab pos="7216775" algn="l"/>
                <a:tab pos="7673975" algn="l"/>
                <a:tab pos="8131175" algn="l"/>
                <a:tab pos="8588375" algn="l"/>
                <a:tab pos="9045575" algn="l"/>
              </a:tabLst>
            </a:pPr>
            <a:r>
              <a:rPr lang="en-GB" sz="2400" dirty="0"/>
              <a:t>El </a:t>
            </a:r>
            <a:r>
              <a:rPr lang="en-GB" sz="2400" dirty="0" err="1"/>
              <a:t>modelo</a:t>
            </a:r>
            <a:r>
              <a:rPr lang="en-GB" sz="2400" dirty="0"/>
              <a:t> </a:t>
            </a:r>
            <a:r>
              <a:rPr lang="en-GB" sz="2400" dirty="0" err="1"/>
              <a:t>más</a:t>
            </a:r>
            <a:r>
              <a:rPr lang="en-GB" sz="2400" dirty="0"/>
              <a:t> </a:t>
            </a:r>
            <a:r>
              <a:rPr lang="en-GB" sz="2400" dirty="0" err="1"/>
              <a:t>común</a:t>
            </a:r>
            <a:r>
              <a:rPr lang="en-GB" sz="2400" dirty="0"/>
              <a:t> </a:t>
            </a:r>
            <a:r>
              <a:rPr lang="en-GB" sz="2400" dirty="0" err="1"/>
              <a:t>es</a:t>
            </a:r>
            <a:r>
              <a:rPr lang="en-GB" sz="2400" dirty="0"/>
              <a:t> </a:t>
            </a:r>
            <a:r>
              <a:rPr lang="en-GB" sz="2400" dirty="0" err="1"/>
              <a:t>basado</a:t>
            </a:r>
            <a:r>
              <a:rPr lang="en-GB" sz="2400" dirty="0"/>
              <a:t> en </a:t>
            </a:r>
            <a:r>
              <a:rPr lang="en-GB" sz="2400" dirty="0" err="1"/>
              <a:t>usuarios</a:t>
            </a:r>
            <a:r>
              <a:rPr lang="en-GB" sz="2400" dirty="0"/>
              <a:t> (User-based Security Model, o USM)‏</a:t>
            </a:r>
          </a:p>
          <a:p>
            <a:pPr marL="735013" lvl="1" indent="-277813" eaLnBrk="0">
              <a:lnSpc>
                <a:spcPct val="100000"/>
              </a:lnSpc>
              <a:spcBef>
                <a:spcPts val="700"/>
              </a:spcBef>
              <a:spcAft>
                <a:spcPct val="0"/>
              </a:spcAft>
              <a:buClr>
                <a:srgbClr val="A50021"/>
              </a:buClr>
              <a:buSzPct val="100000"/>
              <a:buFont typeface="Wingdings" charset="2"/>
              <a:buChar char=""/>
              <a:tabLst>
                <a:tab pos="358775" algn="l"/>
                <a:tab pos="815975" algn="l"/>
                <a:tab pos="1273175" algn="l"/>
                <a:tab pos="1730375" algn="l"/>
                <a:tab pos="2187575" algn="l"/>
                <a:tab pos="2644775" algn="l"/>
                <a:tab pos="3101975" algn="l"/>
                <a:tab pos="3559175" algn="l"/>
                <a:tab pos="4016375" algn="l"/>
                <a:tab pos="4473575" algn="l"/>
                <a:tab pos="4930775" algn="l"/>
                <a:tab pos="5387975" algn="l"/>
                <a:tab pos="5845175" algn="l"/>
                <a:tab pos="6302375" algn="l"/>
                <a:tab pos="6759575" algn="l"/>
                <a:tab pos="7216775" algn="l"/>
                <a:tab pos="7673975" algn="l"/>
                <a:tab pos="8131175" algn="l"/>
                <a:tab pos="8588375" algn="l"/>
                <a:tab pos="9045575" algn="l"/>
              </a:tabLst>
            </a:pPr>
            <a:r>
              <a:rPr lang="en-GB" sz="2400" b="1" dirty="0" err="1"/>
              <a:t>Autenticidad</a:t>
            </a:r>
            <a:r>
              <a:rPr lang="en-GB" sz="2400" b="1" dirty="0"/>
              <a:t> e </a:t>
            </a:r>
            <a:r>
              <a:rPr lang="en-GB" sz="2400" b="1" dirty="0" err="1"/>
              <a:t>Integridad</a:t>
            </a:r>
            <a:r>
              <a:rPr lang="en-GB" sz="2400" dirty="0"/>
              <a:t>: Se </a:t>
            </a:r>
            <a:r>
              <a:rPr lang="en-GB" sz="2400" dirty="0" err="1"/>
              <a:t>utilizan</a:t>
            </a:r>
            <a:r>
              <a:rPr lang="en-GB" sz="2400" dirty="0"/>
              <a:t> claves </a:t>
            </a:r>
            <a:r>
              <a:rPr lang="en-GB" sz="2400" dirty="0" err="1"/>
              <a:t>por</a:t>
            </a:r>
            <a:r>
              <a:rPr lang="en-GB" sz="2400" dirty="0"/>
              <a:t> </a:t>
            </a:r>
            <a:r>
              <a:rPr lang="en-GB" sz="2400" dirty="0" err="1"/>
              <a:t>usuario</a:t>
            </a:r>
            <a:r>
              <a:rPr lang="en-GB" sz="2400" dirty="0"/>
              <a:t>, y los </a:t>
            </a:r>
            <a:r>
              <a:rPr lang="en-GB" sz="2400" dirty="0" err="1"/>
              <a:t>mensajes</a:t>
            </a:r>
            <a:r>
              <a:rPr lang="en-GB" sz="2400" dirty="0"/>
              <a:t> van </a:t>
            </a:r>
            <a:r>
              <a:rPr lang="en-GB" sz="2400" dirty="0" err="1"/>
              <a:t>acompañados</a:t>
            </a:r>
            <a:r>
              <a:rPr lang="en-GB" sz="2400" dirty="0"/>
              <a:t> de </a:t>
            </a:r>
            <a:r>
              <a:rPr lang="en-GB" sz="2400" dirty="0" smtClean="0"/>
              <a:t>“</a:t>
            </a:r>
            <a:r>
              <a:rPr lang="en-GB" sz="2400" dirty="0" err="1" smtClean="0"/>
              <a:t>huellas</a:t>
            </a:r>
            <a:r>
              <a:rPr lang="en-GB" sz="2400" dirty="0" smtClean="0"/>
              <a:t> </a:t>
            </a:r>
            <a:r>
              <a:rPr lang="en-GB" sz="2400" dirty="0" err="1" smtClean="0"/>
              <a:t>digitales</a:t>
            </a:r>
            <a:r>
              <a:rPr lang="en-GB" sz="2400" dirty="0" smtClean="0"/>
              <a:t>” </a:t>
            </a:r>
            <a:r>
              <a:rPr lang="en-GB" sz="2400" dirty="0" err="1"/>
              <a:t>generadas</a:t>
            </a:r>
            <a:r>
              <a:rPr lang="en-GB" sz="2400" dirty="0"/>
              <a:t> con </a:t>
            </a:r>
            <a:r>
              <a:rPr lang="en-GB" sz="2400" dirty="0" err="1"/>
              <a:t>una</a:t>
            </a:r>
            <a:r>
              <a:rPr lang="en-GB" sz="2400" dirty="0"/>
              <a:t> </a:t>
            </a:r>
            <a:r>
              <a:rPr lang="en-GB" sz="2400" dirty="0" err="1"/>
              <a:t>función</a:t>
            </a:r>
            <a:r>
              <a:rPr lang="en-GB" sz="2400" dirty="0"/>
              <a:t> hash (MD5 o SHA)‏</a:t>
            </a:r>
          </a:p>
          <a:p>
            <a:pPr marL="735013" lvl="1" indent="-277813" eaLnBrk="0">
              <a:lnSpc>
                <a:spcPct val="100000"/>
              </a:lnSpc>
              <a:spcBef>
                <a:spcPts val="700"/>
              </a:spcBef>
              <a:spcAft>
                <a:spcPct val="0"/>
              </a:spcAft>
              <a:buClr>
                <a:srgbClr val="A50021"/>
              </a:buClr>
              <a:buSzPct val="100000"/>
              <a:buFont typeface="Wingdings" charset="2"/>
              <a:buChar char=""/>
              <a:tabLst>
                <a:tab pos="358775" algn="l"/>
                <a:tab pos="815975" algn="l"/>
                <a:tab pos="1273175" algn="l"/>
                <a:tab pos="1730375" algn="l"/>
                <a:tab pos="2187575" algn="l"/>
                <a:tab pos="2644775" algn="l"/>
                <a:tab pos="3101975" algn="l"/>
                <a:tab pos="3559175" algn="l"/>
                <a:tab pos="4016375" algn="l"/>
                <a:tab pos="4473575" algn="l"/>
                <a:tab pos="4930775" algn="l"/>
                <a:tab pos="5387975" algn="l"/>
                <a:tab pos="5845175" algn="l"/>
                <a:tab pos="6302375" algn="l"/>
                <a:tab pos="6759575" algn="l"/>
                <a:tab pos="7216775" algn="l"/>
                <a:tab pos="7673975" algn="l"/>
                <a:tab pos="8131175" algn="l"/>
                <a:tab pos="8588375" algn="l"/>
                <a:tab pos="9045575" algn="l"/>
              </a:tabLst>
            </a:pPr>
            <a:r>
              <a:rPr lang="en-GB" sz="2400" b="1" dirty="0" err="1"/>
              <a:t>Privacidad</a:t>
            </a:r>
            <a:r>
              <a:rPr lang="en-GB" sz="2400" dirty="0"/>
              <a:t>: Los </a:t>
            </a:r>
            <a:r>
              <a:rPr lang="en-GB" sz="2400" dirty="0" err="1"/>
              <a:t>mensajes</a:t>
            </a:r>
            <a:r>
              <a:rPr lang="en-GB" sz="2400" dirty="0"/>
              <a:t> </a:t>
            </a:r>
            <a:r>
              <a:rPr lang="en-GB" sz="2400" dirty="0" err="1"/>
              <a:t>pueden</a:t>
            </a:r>
            <a:r>
              <a:rPr lang="en-GB" sz="2400" dirty="0"/>
              <a:t> ser </a:t>
            </a:r>
            <a:r>
              <a:rPr lang="en-GB" sz="2400" dirty="0" err="1"/>
              <a:t>cifrados</a:t>
            </a:r>
            <a:r>
              <a:rPr lang="en-GB" sz="2400" dirty="0"/>
              <a:t> con </a:t>
            </a:r>
            <a:r>
              <a:rPr lang="en-GB" sz="2400" dirty="0" err="1" smtClean="0"/>
              <a:t>algoritmos</a:t>
            </a:r>
            <a:r>
              <a:rPr lang="en-GB" sz="2400" dirty="0" smtClean="0"/>
              <a:t> </a:t>
            </a:r>
            <a:r>
              <a:rPr lang="en-GB" sz="2400" dirty="0"/>
              <a:t>de clave </a:t>
            </a:r>
            <a:r>
              <a:rPr lang="en-GB" sz="2400" dirty="0" err="1"/>
              <a:t>secreta</a:t>
            </a:r>
            <a:r>
              <a:rPr lang="en-GB" sz="2400" dirty="0"/>
              <a:t> (CBC-DES)‏</a:t>
            </a:r>
          </a:p>
          <a:p>
            <a:pPr marL="735013" lvl="1" indent="-277813" eaLnBrk="0">
              <a:lnSpc>
                <a:spcPct val="100000"/>
              </a:lnSpc>
              <a:spcBef>
                <a:spcPts val="700"/>
              </a:spcBef>
              <a:spcAft>
                <a:spcPct val="0"/>
              </a:spcAft>
              <a:buClr>
                <a:srgbClr val="A50021"/>
              </a:buClr>
              <a:buSzPct val="100000"/>
              <a:buFont typeface="Wingdings" charset="2"/>
              <a:buChar char=""/>
              <a:tabLst>
                <a:tab pos="358775" algn="l"/>
                <a:tab pos="815975" algn="l"/>
                <a:tab pos="1273175" algn="l"/>
                <a:tab pos="1730375" algn="l"/>
                <a:tab pos="2187575" algn="l"/>
                <a:tab pos="2644775" algn="l"/>
                <a:tab pos="3101975" algn="l"/>
                <a:tab pos="3559175" algn="l"/>
                <a:tab pos="4016375" algn="l"/>
                <a:tab pos="4473575" algn="l"/>
                <a:tab pos="4930775" algn="l"/>
                <a:tab pos="5387975" algn="l"/>
                <a:tab pos="5845175" algn="l"/>
                <a:tab pos="6302375" algn="l"/>
                <a:tab pos="6759575" algn="l"/>
                <a:tab pos="7216775" algn="l"/>
                <a:tab pos="7673975" algn="l"/>
                <a:tab pos="8131175" algn="l"/>
                <a:tab pos="8588375" algn="l"/>
                <a:tab pos="9045575" algn="l"/>
              </a:tabLst>
            </a:pPr>
            <a:r>
              <a:rPr lang="en-GB" sz="2400" b="1" dirty="0" err="1"/>
              <a:t>Validez</a:t>
            </a:r>
            <a:r>
              <a:rPr lang="en-GB" sz="2400" b="1" dirty="0"/>
              <a:t> temporal</a:t>
            </a:r>
            <a:r>
              <a:rPr lang="en-GB" sz="2400" dirty="0"/>
              <a:t>: </a:t>
            </a:r>
            <a:r>
              <a:rPr lang="en-GB" sz="2400" dirty="0" err="1"/>
              <a:t>Utiliza</a:t>
            </a:r>
            <a:r>
              <a:rPr lang="en-GB" sz="2400" dirty="0"/>
              <a:t> </a:t>
            </a:r>
            <a:r>
              <a:rPr lang="en-GB" sz="2400" dirty="0" err="1" smtClean="0"/>
              <a:t>reloj</a:t>
            </a:r>
            <a:r>
              <a:rPr lang="en-GB" sz="2400" dirty="0" smtClean="0"/>
              <a:t> </a:t>
            </a:r>
            <a:r>
              <a:rPr lang="en-GB" sz="2400" dirty="0" err="1" smtClean="0"/>
              <a:t>sincronizados</a:t>
            </a:r>
            <a:r>
              <a:rPr lang="en-GB" sz="2400" dirty="0" smtClean="0"/>
              <a:t>, </a:t>
            </a:r>
            <a:r>
              <a:rPr lang="en-GB" sz="2400" dirty="0"/>
              <a:t>y </a:t>
            </a:r>
            <a:r>
              <a:rPr lang="en-GB" sz="2400" dirty="0" err="1"/>
              <a:t>una</a:t>
            </a:r>
            <a:r>
              <a:rPr lang="en-GB" sz="2400" dirty="0"/>
              <a:t> </a:t>
            </a:r>
            <a:r>
              <a:rPr lang="en-GB" sz="2400" dirty="0" err="1"/>
              <a:t>ventana</a:t>
            </a:r>
            <a:r>
              <a:rPr lang="en-GB" sz="2400" dirty="0"/>
              <a:t> de 150 </a:t>
            </a:r>
            <a:r>
              <a:rPr lang="en-GB" sz="2400" dirty="0" err="1"/>
              <a:t>segundos</a:t>
            </a:r>
            <a:r>
              <a:rPr lang="en-GB" sz="2400" dirty="0"/>
              <a:t> con </a:t>
            </a:r>
            <a:r>
              <a:rPr lang="en-GB" sz="2400" dirty="0" err="1"/>
              <a:t>chequeo</a:t>
            </a:r>
            <a:r>
              <a:rPr lang="en-GB" sz="2400" dirty="0"/>
              <a:t> de </a:t>
            </a:r>
            <a:r>
              <a:rPr lang="en-GB" sz="2400" dirty="0" err="1"/>
              <a:t>secuencia</a:t>
            </a:r>
            <a:endParaRPr lang="en-GB" sz="2400" dirty="0"/>
          </a:p>
        </p:txBody>
      </p:sp>
      <p:sp>
        <p:nvSpPr>
          <p:cNvPr id="25601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273050"/>
            <a:ext cx="8228013" cy="1144588"/>
          </a:xfrm>
          <a:ln/>
        </p:spPr>
        <p:txBody>
          <a:bodyPr/>
          <a:lstStyle/>
          <a:p>
            <a:pPr>
              <a:lnSpc>
                <a:spcPct val="100000"/>
              </a:lnSpc>
              <a:buClr>
                <a:srgbClr val="A50021"/>
              </a:buClr>
              <a:buSzPct val="100000"/>
              <a:buFont typeface="Tahoma" pitchFamily="32" charset="0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dirty="0"/>
              <a:t>SNMP v3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idx="1"/>
          </p:nvPr>
        </p:nvSpPr>
        <p:spPr>
          <a:xfrm>
            <a:off x="457200" y="1604963"/>
            <a:ext cx="8228013" cy="4525962"/>
          </a:xfrm>
          <a:ln/>
        </p:spPr>
        <p:txBody>
          <a:bodyPr/>
          <a:lstStyle/>
          <a:p>
            <a:pPr marL="334963" indent="-334963" eaLnBrk="0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>
                <a:srgbClr val="A50021"/>
              </a:buClr>
              <a:buSzPct val="75000"/>
              <a:buFont typeface="Monotype Sorts" charset="2"/>
              <a:buChar char=""/>
              <a:tabLst>
                <a:tab pos="358775" algn="l"/>
                <a:tab pos="815975" algn="l"/>
                <a:tab pos="1273175" algn="l"/>
                <a:tab pos="1730375" algn="l"/>
                <a:tab pos="2187575" algn="l"/>
                <a:tab pos="2644775" algn="l"/>
                <a:tab pos="3101975" algn="l"/>
                <a:tab pos="3559175" algn="l"/>
                <a:tab pos="4016375" algn="l"/>
                <a:tab pos="4473575" algn="l"/>
                <a:tab pos="4930775" algn="l"/>
                <a:tab pos="5387975" algn="l"/>
                <a:tab pos="5845175" algn="l"/>
                <a:tab pos="6302375" algn="l"/>
                <a:tab pos="6759575" algn="l"/>
                <a:tab pos="7216775" algn="l"/>
                <a:tab pos="7673975" algn="l"/>
                <a:tab pos="8131175" algn="l"/>
                <a:tab pos="8588375" algn="l"/>
                <a:tab pos="9045575" algn="l"/>
              </a:tabLst>
            </a:pPr>
            <a:r>
              <a:rPr lang="en-GB" sz="2800" dirty="0" err="1"/>
              <a:t>Prácticamente</a:t>
            </a:r>
            <a:r>
              <a:rPr lang="en-GB" sz="2800" dirty="0"/>
              <a:t> </a:t>
            </a:r>
            <a:r>
              <a:rPr lang="en-GB" sz="2800" dirty="0" err="1"/>
              <a:t>todos</a:t>
            </a:r>
            <a:r>
              <a:rPr lang="en-GB" sz="2800" dirty="0"/>
              <a:t> los </a:t>
            </a:r>
            <a:r>
              <a:rPr lang="en-GB" sz="2800" dirty="0" err="1"/>
              <a:t>equipos</a:t>
            </a:r>
            <a:r>
              <a:rPr lang="en-GB" sz="2800" dirty="0"/>
              <a:t> de red </a:t>
            </a:r>
            <a:r>
              <a:rPr lang="en-GB" sz="2800" dirty="0" err="1"/>
              <a:t>soportan</a:t>
            </a:r>
            <a:r>
              <a:rPr lang="en-GB" sz="2800" dirty="0"/>
              <a:t> SNMPv1</a:t>
            </a:r>
          </a:p>
          <a:p>
            <a:pPr marL="334963" indent="-334963" eaLnBrk="0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>
                <a:srgbClr val="A50021"/>
              </a:buClr>
              <a:buSzPct val="75000"/>
              <a:buFont typeface="Monotype Sorts" charset="2"/>
              <a:buChar char=""/>
              <a:tabLst>
                <a:tab pos="358775" algn="l"/>
                <a:tab pos="815975" algn="l"/>
                <a:tab pos="1273175" algn="l"/>
                <a:tab pos="1730375" algn="l"/>
                <a:tab pos="2187575" algn="l"/>
                <a:tab pos="2644775" algn="l"/>
                <a:tab pos="3101975" algn="l"/>
                <a:tab pos="3559175" algn="l"/>
                <a:tab pos="4016375" algn="l"/>
                <a:tab pos="4473575" algn="l"/>
                <a:tab pos="4930775" algn="l"/>
                <a:tab pos="5387975" algn="l"/>
                <a:tab pos="5845175" algn="l"/>
                <a:tab pos="6302375" algn="l"/>
                <a:tab pos="6759575" algn="l"/>
                <a:tab pos="7216775" algn="l"/>
                <a:tab pos="7673975" algn="l"/>
                <a:tab pos="8131175" algn="l"/>
                <a:tab pos="8588375" algn="l"/>
                <a:tab pos="9045575" algn="l"/>
              </a:tabLst>
            </a:pPr>
            <a:r>
              <a:rPr lang="en-GB" sz="2800" dirty="0"/>
              <a:t>La </a:t>
            </a:r>
            <a:r>
              <a:rPr lang="en-GB" sz="2800" dirty="0" err="1"/>
              <a:t>mayoría</a:t>
            </a:r>
            <a:r>
              <a:rPr lang="en-GB" sz="2800" dirty="0"/>
              <a:t> de los </a:t>
            </a:r>
            <a:r>
              <a:rPr lang="en-GB" sz="2800" dirty="0" err="1"/>
              <a:t>equipos</a:t>
            </a:r>
            <a:r>
              <a:rPr lang="en-GB" sz="2800" dirty="0"/>
              <a:t> </a:t>
            </a:r>
            <a:r>
              <a:rPr lang="en-GB" sz="2800" dirty="0" err="1"/>
              <a:t>actualmente</a:t>
            </a:r>
            <a:r>
              <a:rPr lang="en-GB" sz="2800" dirty="0"/>
              <a:t> </a:t>
            </a:r>
            <a:r>
              <a:rPr lang="en-GB" sz="2800" dirty="0" err="1"/>
              <a:t>soportan</a:t>
            </a:r>
            <a:r>
              <a:rPr lang="en-GB" sz="2800" dirty="0"/>
              <a:t> SNMPv2</a:t>
            </a:r>
          </a:p>
          <a:p>
            <a:pPr marL="334963" indent="-334963" eaLnBrk="0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>
                <a:srgbClr val="A50021"/>
              </a:buClr>
              <a:buSzPct val="75000"/>
              <a:buFont typeface="Monotype Sorts" charset="2"/>
              <a:buChar char=""/>
              <a:tabLst>
                <a:tab pos="358775" algn="l"/>
                <a:tab pos="815975" algn="l"/>
                <a:tab pos="1273175" algn="l"/>
                <a:tab pos="1730375" algn="l"/>
                <a:tab pos="2187575" algn="l"/>
                <a:tab pos="2644775" algn="l"/>
                <a:tab pos="3101975" algn="l"/>
                <a:tab pos="3559175" algn="l"/>
                <a:tab pos="4016375" algn="l"/>
                <a:tab pos="4473575" algn="l"/>
                <a:tab pos="4930775" algn="l"/>
                <a:tab pos="5387975" algn="l"/>
                <a:tab pos="5845175" algn="l"/>
                <a:tab pos="6302375" algn="l"/>
                <a:tab pos="6759575" algn="l"/>
                <a:tab pos="7216775" algn="l"/>
                <a:tab pos="7673975" algn="l"/>
                <a:tab pos="8131175" algn="l"/>
                <a:tab pos="8588375" algn="l"/>
                <a:tab pos="9045575" algn="l"/>
              </a:tabLst>
            </a:pPr>
            <a:r>
              <a:rPr lang="en-GB" sz="2800" dirty="0" err="1" smtClean="0"/>
              <a:t>Actualmente</a:t>
            </a:r>
            <a:r>
              <a:rPr lang="en-GB" sz="2800" dirty="0" smtClean="0"/>
              <a:t> </a:t>
            </a:r>
            <a:r>
              <a:rPr lang="en-GB" sz="2800" dirty="0" err="1" smtClean="0"/>
              <a:t>muchos</a:t>
            </a:r>
            <a:r>
              <a:rPr lang="en-GB" sz="2800" dirty="0" smtClean="0"/>
              <a:t> </a:t>
            </a:r>
            <a:r>
              <a:rPr lang="en-GB" sz="2800" dirty="0" err="1"/>
              <a:t>fabricantes</a:t>
            </a:r>
            <a:r>
              <a:rPr lang="en-GB" sz="2800" dirty="0"/>
              <a:t> </a:t>
            </a:r>
            <a:r>
              <a:rPr lang="en-GB" sz="2800" dirty="0" err="1"/>
              <a:t>aún</a:t>
            </a:r>
            <a:r>
              <a:rPr lang="en-GB" sz="2800" dirty="0"/>
              <a:t> no </a:t>
            </a:r>
            <a:r>
              <a:rPr lang="en-GB" sz="2800" dirty="0" err="1"/>
              <a:t>han</a:t>
            </a:r>
            <a:r>
              <a:rPr lang="en-GB" sz="2800" dirty="0"/>
              <a:t> </a:t>
            </a:r>
            <a:r>
              <a:rPr lang="en-GB" sz="2800" dirty="0" err="1"/>
              <a:t>implementado</a:t>
            </a:r>
            <a:r>
              <a:rPr lang="en-GB" sz="2800" dirty="0"/>
              <a:t> SNMPv3</a:t>
            </a:r>
          </a:p>
        </p:txBody>
      </p:sp>
      <p:sp>
        <p:nvSpPr>
          <p:cNvPr id="26625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273050"/>
            <a:ext cx="8228013" cy="1144588"/>
          </a:xfrm>
          <a:ln/>
        </p:spPr>
        <p:txBody>
          <a:bodyPr/>
          <a:lstStyle/>
          <a:p>
            <a:pPr>
              <a:lnSpc>
                <a:spcPct val="100000"/>
              </a:lnSpc>
              <a:buClr>
                <a:srgbClr val="A50021"/>
              </a:buClr>
              <a:buSzPct val="100000"/>
              <a:buFont typeface="Tahoma" pitchFamily="32" charset="0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2800" dirty="0"/>
              <a:t>SNMP: Estado actual de la </a:t>
            </a:r>
            <a:r>
              <a:rPr lang="en-GB" sz="2800" dirty="0" err="1"/>
              <a:t>implementación</a:t>
            </a:r>
            <a:endParaRPr lang="en-GB" sz="2800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idx="1"/>
          </p:nvPr>
        </p:nvSpPr>
        <p:spPr>
          <a:xfrm>
            <a:off x="241300" y="1611313"/>
            <a:ext cx="8534400" cy="4953000"/>
          </a:xfrm>
          <a:ln/>
        </p:spPr>
        <p:txBody>
          <a:bodyPr lIns="90360" tIns="44280" rIns="90360" bIns="44280"/>
          <a:lstStyle/>
          <a:p>
            <a:pPr marL="334963" indent="-334963" eaLnBrk="0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>
                <a:srgbClr val="A50021"/>
              </a:buClr>
              <a:buSzPct val="75000"/>
              <a:buFont typeface="Monotype Sorts" charset="2"/>
              <a:buChar char=""/>
              <a:tabLst>
                <a:tab pos="358775" algn="l"/>
                <a:tab pos="815975" algn="l"/>
                <a:tab pos="1273175" algn="l"/>
                <a:tab pos="1730375" algn="l"/>
                <a:tab pos="2187575" algn="l"/>
                <a:tab pos="2644775" algn="l"/>
                <a:tab pos="3101975" algn="l"/>
                <a:tab pos="3559175" algn="l"/>
                <a:tab pos="4016375" algn="l"/>
                <a:tab pos="4473575" algn="l"/>
                <a:tab pos="4930775" algn="l"/>
                <a:tab pos="5387975" algn="l"/>
                <a:tab pos="5845175" algn="l"/>
                <a:tab pos="6302375" algn="l"/>
                <a:tab pos="6759575" algn="l"/>
                <a:tab pos="7216775" algn="l"/>
                <a:tab pos="7673975" algn="l"/>
                <a:tab pos="8131175" algn="l"/>
                <a:tab pos="8588375" algn="l"/>
                <a:tab pos="9045575" algn="l"/>
              </a:tabLst>
            </a:pPr>
            <a:r>
              <a:rPr lang="en-GB" sz="2400" dirty="0"/>
              <a:t>RFCs 1157, 1901, 1905, 2570, 2574</a:t>
            </a:r>
          </a:p>
          <a:p>
            <a:pPr marL="334963" indent="-334963" eaLnBrk="0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>
                <a:srgbClr val="A50021"/>
              </a:buClr>
              <a:buSzPct val="75000"/>
              <a:buFont typeface="Monotype Sorts" charset="2"/>
              <a:buChar char=""/>
              <a:tabLst>
                <a:tab pos="358775" algn="l"/>
                <a:tab pos="815975" algn="l"/>
                <a:tab pos="1273175" algn="l"/>
                <a:tab pos="1730375" algn="l"/>
                <a:tab pos="2187575" algn="l"/>
                <a:tab pos="2644775" algn="l"/>
                <a:tab pos="3101975" algn="l"/>
                <a:tab pos="3559175" algn="l"/>
                <a:tab pos="4016375" algn="l"/>
                <a:tab pos="4473575" algn="l"/>
                <a:tab pos="4930775" algn="l"/>
                <a:tab pos="5387975" algn="l"/>
                <a:tab pos="5845175" algn="l"/>
                <a:tab pos="6302375" algn="l"/>
                <a:tab pos="6759575" algn="l"/>
                <a:tab pos="7216775" algn="l"/>
                <a:tab pos="7673975" algn="l"/>
                <a:tab pos="8131175" algn="l"/>
                <a:tab pos="8588375" algn="l"/>
                <a:tab pos="9045575" algn="l"/>
              </a:tabLst>
            </a:pPr>
            <a:r>
              <a:rPr lang="en-GB" sz="2400" dirty="0"/>
              <a:t>Computer Networking: A Top-Down Approach Featuring the Internet. James F. Kurose.</a:t>
            </a:r>
          </a:p>
          <a:p>
            <a:pPr marL="334963" indent="-334963" eaLnBrk="0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>
                <a:srgbClr val="A50021"/>
              </a:buClr>
              <a:buSzPct val="75000"/>
              <a:buFont typeface="Monotype Sorts" charset="2"/>
              <a:buChar char=""/>
              <a:tabLst>
                <a:tab pos="358775" algn="l"/>
                <a:tab pos="815975" algn="l"/>
                <a:tab pos="1273175" algn="l"/>
                <a:tab pos="1730375" algn="l"/>
                <a:tab pos="2187575" algn="l"/>
                <a:tab pos="2644775" algn="l"/>
                <a:tab pos="3101975" algn="l"/>
                <a:tab pos="3559175" algn="l"/>
                <a:tab pos="4016375" algn="l"/>
                <a:tab pos="4473575" algn="l"/>
                <a:tab pos="4930775" algn="l"/>
                <a:tab pos="5387975" algn="l"/>
                <a:tab pos="5845175" algn="l"/>
                <a:tab pos="6302375" algn="l"/>
                <a:tab pos="6759575" algn="l"/>
                <a:tab pos="7216775" algn="l"/>
                <a:tab pos="7673975" algn="l"/>
                <a:tab pos="8131175" algn="l"/>
                <a:tab pos="8588375" algn="l"/>
                <a:tab pos="9045575" algn="l"/>
              </a:tabLst>
            </a:pPr>
            <a:r>
              <a:rPr lang="en-GB" sz="2400" dirty="0"/>
              <a:t>Internetworking with TCP/IP, </a:t>
            </a:r>
            <a:r>
              <a:rPr lang="en-GB" sz="2400" dirty="0" err="1"/>
              <a:t>Vol</a:t>
            </a:r>
            <a:r>
              <a:rPr lang="en-GB" sz="2400" dirty="0"/>
              <a:t> 1: Principles, Protocols and Architectures.  Douglas Comer.</a:t>
            </a:r>
          </a:p>
          <a:p>
            <a:pPr marL="334963" indent="-334963" eaLnBrk="0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>
                <a:srgbClr val="A50021"/>
              </a:buClr>
              <a:buSzPct val="75000"/>
              <a:buFont typeface="Monotype Sorts" charset="2"/>
              <a:buChar char=""/>
              <a:tabLst>
                <a:tab pos="358775" algn="l"/>
                <a:tab pos="815975" algn="l"/>
                <a:tab pos="1273175" algn="l"/>
                <a:tab pos="1730375" algn="l"/>
                <a:tab pos="2187575" algn="l"/>
                <a:tab pos="2644775" algn="l"/>
                <a:tab pos="3101975" algn="l"/>
                <a:tab pos="3559175" algn="l"/>
                <a:tab pos="4016375" algn="l"/>
                <a:tab pos="4473575" algn="l"/>
                <a:tab pos="4930775" algn="l"/>
                <a:tab pos="5387975" algn="l"/>
                <a:tab pos="5845175" algn="l"/>
                <a:tab pos="6302375" algn="l"/>
                <a:tab pos="6759575" algn="l"/>
                <a:tab pos="7216775" algn="l"/>
                <a:tab pos="7673975" algn="l"/>
                <a:tab pos="8131175" algn="l"/>
                <a:tab pos="8588375" algn="l"/>
                <a:tab pos="9045575" algn="l"/>
              </a:tabLst>
            </a:pPr>
            <a:r>
              <a:rPr lang="en-GB" sz="2400" dirty="0"/>
              <a:t>The Simple </a:t>
            </a:r>
            <a:r>
              <a:rPr lang="en-GB" sz="2400" dirty="0" smtClean="0"/>
              <a:t>Times  </a:t>
            </a:r>
            <a:r>
              <a:rPr lang="en-GB" sz="2400" dirty="0" smtClean="0">
                <a:hlinkClick r:id="rId3"/>
              </a:rPr>
              <a:t>www.simple-times.org</a:t>
            </a:r>
            <a:endParaRPr lang="en-GB" sz="2400" dirty="0" smtClean="0"/>
          </a:p>
          <a:p>
            <a:r>
              <a:rPr lang="en-US" sz="2400" dirty="0" smtClean="0"/>
              <a:t>Essential SNMP (O’Reilly Books)  </a:t>
            </a:r>
            <a:r>
              <a:rPr lang="en-US" sz="2400" dirty="0" smtClean="0">
                <a:hlinkClick r:id="rId4"/>
              </a:rPr>
              <a:t>Douglas Mauro</a:t>
            </a:r>
            <a:r>
              <a:rPr lang="en-US" sz="2400" dirty="0" smtClean="0"/>
              <a:t>, </a:t>
            </a:r>
            <a:r>
              <a:rPr lang="en-US" sz="2400" dirty="0" smtClean="0">
                <a:hlinkClick r:id="rId5"/>
              </a:rPr>
              <a:t>Kevin </a:t>
            </a:r>
            <a:r>
              <a:rPr lang="en-US" sz="2400" dirty="0" err="1" smtClean="0">
                <a:hlinkClick r:id="rId5"/>
              </a:rPr>
              <a:t>Schmi</a:t>
            </a:r>
            <a:endParaRPr lang="en-GB" sz="2400" dirty="0"/>
          </a:p>
        </p:txBody>
      </p:sp>
      <p:sp>
        <p:nvSpPr>
          <p:cNvPr id="27649" name="Rectangle 1"/>
          <p:cNvSpPr>
            <a:spLocks noGrp="1" noChangeArrowheads="1"/>
          </p:cNvSpPr>
          <p:nvPr>
            <p:ph type="title"/>
          </p:nvPr>
        </p:nvSpPr>
        <p:spPr>
          <a:xfrm>
            <a:off x="520700" y="228600"/>
            <a:ext cx="8191500" cy="838200"/>
          </a:xfrm>
          <a:ln/>
        </p:spPr>
        <p:txBody>
          <a:bodyPr lIns="90360" tIns="44280" rIns="90360" bIns="44280" anchor="b"/>
          <a:lstStyle/>
          <a:p>
            <a:pPr>
              <a:lnSpc>
                <a:spcPct val="100000"/>
              </a:lnSpc>
              <a:buClr>
                <a:srgbClr val="A50021"/>
              </a:buClr>
              <a:buSzPct val="100000"/>
              <a:buFont typeface="Tahoma" pitchFamily="32" charset="0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/>
              <a:t>Referencias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idx="1"/>
          </p:nvPr>
        </p:nvSpPr>
        <p:spPr>
          <a:xfrm>
            <a:off x="457200" y="1604963"/>
            <a:ext cx="8229600" cy="4525962"/>
          </a:xfrm>
          <a:ln/>
        </p:spPr>
        <p:txBody>
          <a:bodyPr/>
          <a:lstStyle/>
          <a:p>
            <a:pPr marL="334963" indent="-334963" eaLnBrk="0">
              <a:spcBef>
                <a:spcPts val="800"/>
              </a:spcBef>
              <a:spcAft>
                <a:spcPct val="0"/>
              </a:spcAft>
              <a:buClr>
                <a:srgbClr val="A50021"/>
              </a:buClr>
              <a:buSzPct val="75000"/>
              <a:buFont typeface="Monotype Sorts" charset="2"/>
              <a:buChar char=""/>
              <a:tabLst>
                <a:tab pos="358775" algn="l"/>
                <a:tab pos="815975" algn="l"/>
                <a:tab pos="1273175" algn="l"/>
                <a:tab pos="1730375" algn="l"/>
                <a:tab pos="2187575" algn="l"/>
                <a:tab pos="2644775" algn="l"/>
                <a:tab pos="3101975" algn="l"/>
                <a:tab pos="3559175" algn="l"/>
                <a:tab pos="4016375" algn="l"/>
                <a:tab pos="4473575" algn="l"/>
                <a:tab pos="4930775" algn="l"/>
                <a:tab pos="5387975" algn="l"/>
                <a:tab pos="5845175" algn="l"/>
                <a:tab pos="6302375" algn="l"/>
                <a:tab pos="6759575" algn="l"/>
                <a:tab pos="7216775" algn="l"/>
                <a:tab pos="7673975" algn="l"/>
                <a:tab pos="8131175" algn="l"/>
                <a:tab pos="8588375" algn="l"/>
                <a:tab pos="9045575" algn="l"/>
              </a:tabLst>
            </a:pPr>
            <a:r>
              <a:rPr lang="en-GB" dirty="0"/>
              <a:t>La </a:t>
            </a:r>
            <a:r>
              <a:rPr lang="en-GB" b="1" i="1" dirty="0" err="1"/>
              <a:t>entidad</a:t>
            </a:r>
            <a:r>
              <a:rPr lang="en-GB" b="1" i="1" dirty="0"/>
              <a:t> </a:t>
            </a:r>
            <a:r>
              <a:rPr lang="en-GB" b="1" i="1" dirty="0" err="1"/>
              <a:t>gestora</a:t>
            </a:r>
            <a:endParaRPr lang="en-GB" b="1" i="1" dirty="0"/>
          </a:p>
          <a:p>
            <a:pPr marL="735013" lvl="1" indent="-277813" eaLnBrk="0">
              <a:spcBef>
                <a:spcPts val="700"/>
              </a:spcBef>
              <a:spcAft>
                <a:spcPct val="0"/>
              </a:spcAft>
              <a:buClr>
                <a:srgbClr val="A50021"/>
              </a:buClr>
              <a:buSzPct val="100000"/>
              <a:buFont typeface="Wingdings" charset="2"/>
              <a:buChar char=""/>
              <a:tabLst>
                <a:tab pos="358775" algn="l"/>
                <a:tab pos="815975" algn="l"/>
                <a:tab pos="1273175" algn="l"/>
                <a:tab pos="1730375" algn="l"/>
                <a:tab pos="2187575" algn="l"/>
                <a:tab pos="2644775" algn="l"/>
                <a:tab pos="3101975" algn="l"/>
                <a:tab pos="3559175" algn="l"/>
                <a:tab pos="4016375" algn="l"/>
                <a:tab pos="4473575" algn="l"/>
                <a:tab pos="4930775" algn="l"/>
                <a:tab pos="5387975" algn="l"/>
                <a:tab pos="5845175" algn="l"/>
                <a:tab pos="6302375" algn="l"/>
                <a:tab pos="6759575" algn="l"/>
                <a:tab pos="7216775" algn="l"/>
                <a:tab pos="7673975" algn="l"/>
                <a:tab pos="8131175" algn="l"/>
                <a:tab pos="8588375" algn="l"/>
                <a:tab pos="9045575" algn="l"/>
              </a:tabLst>
            </a:pPr>
            <a:r>
              <a:rPr lang="en-GB" dirty="0"/>
              <a:t>Hardware y software </a:t>
            </a:r>
            <a:r>
              <a:rPr lang="en-GB" dirty="0" err="1"/>
              <a:t>que</a:t>
            </a:r>
            <a:r>
              <a:rPr lang="en-GB" dirty="0"/>
              <a:t> </a:t>
            </a:r>
            <a:r>
              <a:rPr lang="en-GB" dirty="0" err="1"/>
              <a:t>reune</a:t>
            </a:r>
            <a:r>
              <a:rPr lang="en-GB" dirty="0"/>
              <a:t>, </a:t>
            </a:r>
            <a:r>
              <a:rPr lang="en-GB" dirty="0" err="1"/>
              <a:t>procesa</a:t>
            </a:r>
            <a:r>
              <a:rPr lang="en-GB" dirty="0"/>
              <a:t>, </a:t>
            </a:r>
            <a:r>
              <a:rPr lang="en-GB" dirty="0" err="1"/>
              <a:t>analiza</a:t>
            </a:r>
            <a:r>
              <a:rPr lang="en-GB" dirty="0"/>
              <a:t> y </a:t>
            </a:r>
            <a:r>
              <a:rPr lang="en-GB" dirty="0" err="1"/>
              <a:t>presenta</a:t>
            </a:r>
            <a:r>
              <a:rPr lang="en-GB" dirty="0"/>
              <a:t> la </a:t>
            </a:r>
            <a:r>
              <a:rPr lang="en-GB" dirty="0" err="1"/>
              <a:t>información</a:t>
            </a:r>
            <a:r>
              <a:rPr lang="en-GB" dirty="0"/>
              <a:t> de red</a:t>
            </a:r>
          </a:p>
          <a:p>
            <a:pPr marL="735013" lvl="1" indent="-277813" eaLnBrk="0">
              <a:spcBef>
                <a:spcPts val="700"/>
              </a:spcBef>
              <a:spcAft>
                <a:spcPct val="0"/>
              </a:spcAft>
              <a:buClr>
                <a:srgbClr val="A50021"/>
              </a:buClr>
              <a:buSzPct val="100000"/>
              <a:buFont typeface="Wingdings" charset="2"/>
              <a:buChar char=""/>
              <a:tabLst>
                <a:tab pos="358775" algn="l"/>
                <a:tab pos="815975" algn="l"/>
                <a:tab pos="1273175" algn="l"/>
                <a:tab pos="1730375" algn="l"/>
                <a:tab pos="2187575" algn="l"/>
                <a:tab pos="2644775" algn="l"/>
                <a:tab pos="3101975" algn="l"/>
                <a:tab pos="3559175" algn="l"/>
                <a:tab pos="4016375" algn="l"/>
                <a:tab pos="4473575" algn="l"/>
                <a:tab pos="4930775" algn="l"/>
                <a:tab pos="5387975" algn="l"/>
                <a:tab pos="5845175" algn="l"/>
                <a:tab pos="6302375" algn="l"/>
                <a:tab pos="6759575" algn="l"/>
                <a:tab pos="7216775" algn="l"/>
                <a:tab pos="7673975" algn="l"/>
                <a:tab pos="8131175" algn="l"/>
                <a:tab pos="8588375" algn="l"/>
                <a:tab pos="9045575" algn="l"/>
              </a:tabLst>
            </a:pPr>
            <a:r>
              <a:rPr lang="en-GB" dirty="0" err="1"/>
              <a:t>Interactúa</a:t>
            </a:r>
            <a:r>
              <a:rPr lang="en-GB" dirty="0"/>
              <a:t> con el </a:t>
            </a:r>
            <a:r>
              <a:rPr lang="en-GB" dirty="0" err="1"/>
              <a:t>administrador</a:t>
            </a:r>
            <a:r>
              <a:rPr lang="en-GB" dirty="0"/>
              <a:t> de red</a:t>
            </a:r>
          </a:p>
          <a:p>
            <a:pPr marL="735013" lvl="1" indent="-277813" eaLnBrk="0">
              <a:spcBef>
                <a:spcPts val="700"/>
              </a:spcBef>
              <a:spcAft>
                <a:spcPct val="0"/>
              </a:spcAft>
              <a:buClr>
                <a:srgbClr val="A50021"/>
              </a:buClr>
              <a:buSzPct val="100000"/>
              <a:buFont typeface="Wingdings" charset="2"/>
              <a:buChar char=""/>
              <a:tabLst>
                <a:tab pos="358775" algn="l"/>
                <a:tab pos="815975" algn="l"/>
                <a:tab pos="1273175" algn="l"/>
                <a:tab pos="1730375" algn="l"/>
                <a:tab pos="2187575" algn="l"/>
                <a:tab pos="2644775" algn="l"/>
                <a:tab pos="3101975" algn="l"/>
                <a:tab pos="3559175" algn="l"/>
                <a:tab pos="4016375" algn="l"/>
                <a:tab pos="4473575" algn="l"/>
                <a:tab pos="4930775" algn="l"/>
                <a:tab pos="5387975" algn="l"/>
                <a:tab pos="5845175" algn="l"/>
                <a:tab pos="6302375" algn="l"/>
                <a:tab pos="6759575" algn="l"/>
                <a:tab pos="7216775" algn="l"/>
                <a:tab pos="7673975" algn="l"/>
                <a:tab pos="8131175" algn="l"/>
                <a:tab pos="8588375" algn="l"/>
                <a:tab pos="9045575" algn="l"/>
              </a:tabLst>
            </a:pPr>
            <a:r>
              <a:rPr lang="en-GB" dirty="0" err="1"/>
              <a:t>Punto</a:t>
            </a:r>
            <a:r>
              <a:rPr lang="en-GB" dirty="0"/>
              <a:t> central de control de los </a:t>
            </a:r>
            <a:r>
              <a:rPr lang="en-GB" dirty="0" err="1"/>
              <a:t>dispositivos</a:t>
            </a:r>
            <a:endParaRPr lang="en-GB" dirty="0"/>
          </a:p>
        </p:txBody>
      </p:sp>
      <p:sp>
        <p:nvSpPr>
          <p:cNvPr id="5121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273050"/>
            <a:ext cx="8229600" cy="1146175"/>
          </a:xfrm>
          <a:ln/>
        </p:spPr>
        <p:txBody>
          <a:bodyPr/>
          <a:lstStyle/>
          <a:p>
            <a:pPr>
              <a:buClr>
                <a:srgbClr val="A50021"/>
              </a:buClr>
              <a:buSzPct val="100000"/>
              <a:buFont typeface="Tahoma" pitchFamily="32" charset="0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3600"/>
              <a:t>Componentes de la Infraestructura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idx="1"/>
          </p:nvPr>
        </p:nvSpPr>
        <p:spPr>
          <a:xfrm>
            <a:off x="457200" y="1604963"/>
            <a:ext cx="8229600" cy="4713287"/>
          </a:xfrm>
          <a:ln/>
        </p:spPr>
        <p:txBody>
          <a:bodyPr/>
          <a:lstStyle/>
          <a:p>
            <a:pPr marL="334963" indent="-334963" eaLnBrk="0">
              <a:spcBef>
                <a:spcPts val="800"/>
              </a:spcBef>
              <a:spcAft>
                <a:spcPct val="0"/>
              </a:spcAft>
              <a:buClr>
                <a:srgbClr val="A50021"/>
              </a:buClr>
              <a:buSzPct val="75000"/>
              <a:buFont typeface="Monotype Sorts" charset="2"/>
              <a:buChar char=""/>
              <a:tabLst>
                <a:tab pos="358775" algn="l"/>
                <a:tab pos="815975" algn="l"/>
                <a:tab pos="1273175" algn="l"/>
                <a:tab pos="1730375" algn="l"/>
                <a:tab pos="2187575" algn="l"/>
                <a:tab pos="2644775" algn="l"/>
                <a:tab pos="3101975" algn="l"/>
                <a:tab pos="3559175" algn="l"/>
                <a:tab pos="4016375" algn="l"/>
                <a:tab pos="4473575" algn="l"/>
                <a:tab pos="4930775" algn="l"/>
                <a:tab pos="5387975" algn="l"/>
                <a:tab pos="5845175" algn="l"/>
                <a:tab pos="6302375" algn="l"/>
                <a:tab pos="6759575" algn="l"/>
                <a:tab pos="7216775" algn="l"/>
                <a:tab pos="7673975" algn="l"/>
                <a:tab pos="8131175" algn="l"/>
                <a:tab pos="8588375" algn="l"/>
                <a:tab pos="9045575" algn="l"/>
              </a:tabLst>
            </a:pPr>
            <a:r>
              <a:rPr lang="en-GB"/>
              <a:t>El </a:t>
            </a:r>
            <a:r>
              <a:rPr lang="en-GB" b="1" i="1"/>
              <a:t>dispositivo gestionado</a:t>
            </a:r>
          </a:p>
          <a:p>
            <a:pPr marL="735013" lvl="1" indent="-277813" eaLnBrk="0">
              <a:spcBef>
                <a:spcPts val="700"/>
              </a:spcBef>
              <a:spcAft>
                <a:spcPct val="0"/>
              </a:spcAft>
              <a:buClr>
                <a:srgbClr val="A50021"/>
              </a:buClr>
              <a:buSzPct val="100000"/>
              <a:buFont typeface="Wingdings" charset="2"/>
              <a:buChar char=""/>
              <a:tabLst>
                <a:tab pos="358775" algn="l"/>
                <a:tab pos="815975" algn="l"/>
                <a:tab pos="1273175" algn="l"/>
                <a:tab pos="1730375" algn="l"/>
                <a:tab pos="2187575" algn="l"/>
                <a:tab pos="2644775" algn="l"/>
                <a:tab pos="3101975" algn="l"/>
                <a:tab pos="3559175" algn="l"/>
                <a:tab pos="4016375" algn="l"/>
                <a:tab pos="4473575" algn="l"/>
                <a:tab pos="4930775" algn="l"/>
                <a:tab pos="5387975" algn="l"/>
                <a:tab pos="5845175" algn="l"/>
                <a:tab pos="6302375" algn="l"/>
                <a:tab pos="6759575" algn="l"/>
                <a:tab pos="7216775" algn="l"/>
                <a:tab pos="7673975" algn="l"/>
                <a:tab pos="8131175" algn="l"/>
                <a:tab pos="8588375" algn="l"/>
                <a:tab pos="9045575" algn="l"/>
              </a:tabLst>
            </a:pPr>
            <a:r>
              <a:rPr lang="en-GB"/>
              <a:t>Contiene uno o más </a:t>
            </a:r>
            <a:r>
              <a:rPr lang="en-GB" u="sng"/>
              <a:t>objetos gestionados</a:t>
            </a:r>
          </a:p>
          <a:p>
            <a:pPr marL="1143000" lvl="2" indent="-228600" eaLnBrk="0">
              <a:spcBef>
                <a:spcPts val="600"/>
              </a:spcBef>
              <a:spcAft>
                <a:spcPct val="0"/>
              </a:spcAft>
              <a:buClr>
                <a:srgbClr val="A50021"/>
              </a:buClr>
              <a:buSzPct val="100000"/>
              <a:buFont typeface="Wingdings" charset="2"/>
              <a:buChar char=""/>
              <a:tabLst>
                <a:tab pos="358775" algn="l"/>
                <a:tab pos="815975" algn="l"/>
                <a:tab pos="1273175" algn="l"/>
                <a:tab pos="1730375" algn="l"/>
                <a:tab pos="2187575" algn="l"/>
                <a:tab pos="2644775" algn="l"/>
                <a:tab pos="3101975" algn="l"/>
                <a:tab pos="3559175" algn="l"/>
                <a:tab pos="4016375" algn="l"/>
                <a:tab pos="4473575" algn="l"/>
                <a:tab pos="4930775" algn="l"/>
                <a:tab pos="5387975" algn="l"/>
                <a:tab pos="5845175" algn="l"/>
                <a:tab pos="6302375" algn="l"/>
                <a:tab pos="6759575" algn="l"/>
                <a:tab pos="7216775" algn="l"/>
                <a:tab pos="7673975" algn="l"/>
                <a:tab pos="8131175" algn="l"/>
                <a:tab pos="8588375" algn="l"/>
                <a:tab pos="9045575" algn="l"/>
              </a:tabLst>
            </a:pPr>
            <a:r>
              <a:rPr lang="en-GB"/>
              <a:t>Una tarjeta de red, el CPU, la pila de protocolos IP, el ventilador...</a:t>
            </a:r>
          </a:p>
          <a:p>
            <a:pPr marL="735013" lvl="1" indent="-277813" eaLnBrk="0">
              <a:spcBef>
                <a:spcPts val="700"/>
              </a:spcBef>
              <a:spcAft>
                <a:spcPct val="0"/>
              </a:spcAft>
              <a:buClr>
                <a:srgbClr val="A50021"/>
              </a:buClr>
              <a:buSzPct val="100000"/>
              <a:buFont typeface="Wingdings" charset="2"/>
              <a:buChar char=""/>
              <a:tabLst>
                <a:tab pos="358775" algn="l"/>
                <a:tab pos="815975" algn="l"/>
                <a:tab pos="1273175" algn="l"/>
                <a:tab pos="1730375" algn="l"/>
                <a:tab pos="2187575" algn="l"/>
                <a:tab pos="2644775" algn="l"/>
                <a:tab pos="3101975" algn="l"/>
                <a:tab pos="3559175" algn="l"/>
                <a:tab pos="4016375" algn="l"/>
                <a:tab pos="4473575" algn="l"/>
                <a:tab pos="4930775" algn="l"/>
                <a:tab pos="5387975" algn="l"/>
                <a:tab pos="5845175" algn="l"/>
                <a:tab pos="6302375" algn="l"/>
                <a:tab pos="6759575" algn="l"/>
                <a:tab pos="7216775" algn="l"/>
                <a:tab pos="7673975" algn="l"/>
                <a:tab pos="8131175" algn="l"/>
                <a:tab pos="8588375" algn="l"/>
                <a:tab pos="9045575" algn="l"/>
              </a:tabLst>
            </a:pPr>
            <a:r>
              <a:rPr lang="en-GB"/>
              <a:t>Estos objetos contienen información que puede ser recogida (y a también cambiada) por la entidad gestora</a:t>
            </a:r>
          </a:p>
          <a:p>
            <a:pPr marL="735013" lvl="1" indent="-277813" eaLnBrk="0">
              <a:spcBef>
                <a:spcPts val="700"/>
              </a:spcBef>
              <a:spcAft>
                <a:spcPct val="0"/>
              </a:spcAft>
              <a:buClr>
                <a:srgbClr val="A50021"/>
              </a:buClr>
              <a:buSzPct val="100000"/>
              <a:buFont typeface="Wingdings" charset="2"/>
              <a:buChar char=""/>
              <a:tabLst>
                <a:tab pos="358775" algn="l"/>
                <a:tab pos="815975" algn="l"/>
                <a:tab pos="1273175" algn="l"/>
                <a:tab pos="1730375" algn="l"/>
                <a:tab pos="2187575" algn="l"/>
                <a:tab pos="2644775" algn="l"/>
                <a:tab pos="3101975" algn="l"/>
                <a:tab pos="3559175" algn="l"/>
                <a:tab pos="4016375" algn="l"/>
                <a:tab pos="4473575" algn="l"/>
                <a:tab pos="4930775" algn="l"/>
                <a:tab pos="5387975" algn="l"/>
                <a:tab pos="5845175" algn="l"/>
                <a:tab pos="6302375" algn="l"/>
                <a:tab pos="6759575" algn="l"/>
                <a:tab pos="7216775" algn="l"/>
                <a:tab pos="7673975" algn="l"/>
                <a:tab pos="8131175" algn="l"/>
                <a:tab pos="8588375" algn="l"/>
                <a:tab pos="9045575" algn="l"/>
              </a:tabLst>
            </a:pPr>
            <a:r>
              <a:rPr lang="en-GB"/>
              <a:t>Contiene un </a:t>
            </a:r>
            <a:r>
              <a:rPr lang="en-GB" u="sng"/>
              <a:t>agente de gestión</a:t>
            </a:r>
            <a:r>
              <a:rPr lang="en-GB"/>
              <a:t> cuya función es comunicarse con la entidad gestora y ejecutar acciones localmente (leer, escribir un dato)‏</a:t>
            </a:r>
          </a:p>
        </p:txBody>
      </p:sp>
      <p:sp>
        <p:nvSpPr>
          <p:cNvPr id="6145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273050"/>
            <a:ext cx="8229600" cy="1146175"/>
          </a:xfrm>
          <a:ln/>
        </p:spPr>
        <p:txBody>
          <a:bodyPr/>
          <a:lstStyle/>
          <a:p>
            <a:pPr>
              <a:buClr>
                <a:srgbClr val="A50021"/>
              </a:buClr>
              <a:buSzPct val="100000"/>
              <a:buFont typeface="Tahoma" pitchFamily="32" charset="0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3600"/>
              <a:t>Componentes de la infraestructura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idx="1"/>
          </p:nvPr>
        </p:nvSpPr>
        <p:spPr>
          <a:xfrm>
            <a:off x="457200" y="1604963"/>
            <a:ext cx="8229600" cy="4525962"/>
          </a:xfrm>
          <a:ln/>
        </p:spPr>
        <p:txBody>
          <a:bodyPr/>
          <a:lstStyle/>
          <a:p>
            <a:pPr marL="334963" indent="-334963" eaLnBrk="0">
              <a:spcBef>
                <a:spcPts val="800"/>
              </a:spcBef>
              <a:spcAft>
                <a:spcPct val="0"/>
              </a:spcAft>
              <a:buClr>
                <a:srgbClr val="A50021"/>
              </a:buClr>
              <a:buSzPct val="75000"/>
              <a:buFont typeface="Monotype Sorts" charset="2"/>
              <a:buChar char=""/>
              <a:tabLst>
                <a:tab pos="358775" algn="l"/>
                <a:tab pos="815975" algn="l"/>
                <a:tab pos="1273175" algn="l"/>
                <a:tab pos="1730375" algn="l"/>
                <a:tab pos="2187575" algn="l"/>
                <a:tab pos="2644775" algn="l"/>
                <a:tab pos="3101975" algn="l"/>
                <a:tab pos="3559175" algn="l"/>
                <a:tab pos="4016375" algn="l"/>
                <a:tab pos="4473575" algn="l"/>
                <a:tab pos="4930775" algn="l"/>
                <a:tab pos="5387975" algn="l"/>
                <a:tab pos="5845175" algn="l"/>
                <a:tab pos="6302375" algn="l"/>
                <a:tab pos="6759575" algn="l"/>
                <a:tab pos="7216775" algn="l"/>
                <a:tab pos="7673975" algn="l"/>
                <a:tab pos="8131175" algn="l"/>
                <a:tab pos="8588375" algn="l"/>
                <a:tab pos="9045575" algn="l"/>
              </a:tabLst>
            </a:pPr>
            <a:r>
              <a:rPr lang="en-GB"/>
              <a:t>El </a:t>
            </a:r>
            <a:r>
              <a:rPr lang="en-GB" b="1" i="1"/>
              <a:t>protocolo de gestión</a:t>
            </a:r>
          </a:p>
          <a:p>
            <a:pPr marL="735013" lvl="1" indent="-277813" eaLnBrk="0">
              <a:spcBef>
                <a:spcPts val="700"/>
              </a:spcBef>
              <a:spcAft>
                <a:spcPct val="0"/>
              </a:spcAft>
              <a:buClr>
                <a:srgbClr val="A50021"/>
              </a:buClr>
              <a:buSzPct val="100000"/>
              <a:buFont typeface="Wingdings" charset="2"/>
              <a:buChar char=""/>
              <a:tabLst>
                <a:tab pos="358775" algn="l"/>
                <a:tab pos="815975" algn="l"/>
                <a:tab pos="1273175" algn="l"/>
                <a:tab pos="1730375" algn="l"/>
                <a:tab pos="2187575" algn="l"/>
                <a:tab pos="2644775" algn="l"/>
                <a:tab pos="3101975" algn="l"/>
                <a:tab pos="3559175" algn="l"/>
                <a:tab pos="4016375" algn="l"/>
                <a:tab pos="4473575" algn="l"/>
                <a:tab pos="4930775" algn="l"/>
                <a:tab pos="5387975" algn="l"/>
                <a:tab pos="5845175" algn="l"/>
                <a:tab pos="6302375" algn="l"/>
                <a:tab pos="6759575" algn="l"/>
                <a:tab pos="7216775" algn="l"/>
                <a:tab pos="7673975" algn="l"/>
                <a:tab pos="8131175" algn="l"/>
                <a:tab pos="8588375" algn="l"/>
                <a:tab pos="9045575" algn="l"/>
              </a:tabLst>
            </a:pPr>
            <a:r>
              <a:rPr lang="en-GB"/>
              <a:t>Provee las reglas de comunicación entre la entidad gestora y los agentes de gestión</a:t>
            </a:r>
          </a:p>
          <a:p>
            <a:pPr marL="735013" lvl="1" indent="-277813" eaLnBrk="0">
              <a:spcBef>
                <a:spcPts val="700"/>
              </a:spcBef>
              <a:spcAft>
                <a:spcPct val="0"/>
              </a:spcAft>
              <a:buClr>
                <a:srgbClr val="A50021"/>
              </a:buClr>
              <a:buSzPct val="100000"/>
              <a:buFont typeface="Wingdings" charset="2"/>
              <a:buChar char=""/>
              <a:tabLst>
                <a:tab pos="358775" algn="l"/>
                <a:tab pos="815975" algn="l"/>
                <a:tab pos="1273175" algn="l"/>
                <a:tab pos="1730375" algn="l"/>
                <a:tab pos="2187575" algn="l"/>
                <a:tab pos="2644775" algn="l"/>
                <a:tab pos="3101975" algn="l"/>
                <a:tab pos="3559175" algn="l"/>
                <a:tab pos="4016375" algn="l"/>
                <a:tab pos="4473575" algn="l"/>
                <a:tab pos="4930775" algn="l"/>
                <a:tab pos="5387975" algn="l"/>
                <a:tab pos="5845175" algn="l"/>
                <a:tab pos="6302375" algn="l"/>
                <a:tab pos="6759575" algn="l"/>
                <a:tab pos="7216775" algn="l"/>
                <a:tab pos="7673975" algn="l"/>
                <a:tab pos="8131175" algn="l"/>
                <a:tab pos="8588375" algn="l"/>
                <a:tab pos="9045575" algn="l"/>
              </a:tabLst>
            </a:pPr>
            <a:r>
              <a:rPr lang="en-GB"/>
              <a:t>Define cosas como:</a:t>
            </a:r>
          </a:p>
          <a:p>
            <a:pPr marL="1143000" lvl="2" indent="-228600" eaLnBrk="0">
              <a:spcBef>
                <a:spcPts val="600"/>
              </a:spcBef>
              <a:spcAft>
                <a:spcPct val="0"/>
              </a:spcAft>
              <a:buClr>
                <a:srgbClr val="A50021"/>
              </a:buClr>
              <a:buSzPct val="100000"/>
              <a:buFont typeface="Wingdings" charset="2"/>
              <a:buChar char=""/>
              <a:tabLst>
                <a:tab pos="358775" algn="l"/>
                <a:tab pos="815975" algn="l"/>
                <a:tab pos="1273175" algn="l"/>
                <a:tab pos="1730375" algn="l"/>
                <a:tab pos="2187575" algn="l"/>
                <a:tab pos="2644775" algn="l"/>
                <a:tab pos="3101975" algn="l"/>
                <a:tab pos="3559175" algn="l"/>
                <a:tab pos="4016375" algn="l"/>
                <a:tab pos="4473575" algn="l"/>
                <a:tab pos="4930775" algn="l"/>
                <a:tab pos="5387975" algn="l"/>
                <a:tab pos="5845175" algn="l"/>
                <a:tab pos="6302375" algn="l"/>
                <a:tab pos="6759575" algn="l"/>
                <a:tab pos="7216775" algn="l"/>
                <a:tab pos="7673975" algn="l"/>
                <a:tab pos="8131175" algn="l"/>
                <a:tab pos="8588375" algn="l"/>
                <a:tab pos="9045575" algn="l"/>
              </a:tabLst>
            </a:pPr>
            <a:r>
              <a:rPr lang="en-GB"/>
              <a:t>Tipos de mensajes y operaciones</a:t>
            </a:r>
          </a:p>
          <a:p>
            <a:pPr marL="1143000" lvl="2" indent="-228600" eaLnBrk="0">
              <a:spcBef>
                <a:spcPts val="600"/>
              </a:spcBef>
              <a:spcAft>
                <a:spcPct val="0"/>
              </a:spcAft>
              <a:buClr>
                <a:srgbClr val="A50021"/>
              </a:buClr>
              <a:buSzPct val="100000"/>
              <a:buFont typeface="Wingdings" charset="2"/>
              <a:buChar char=""/>
              <a:tabLst>
                <a:tab pos="358775" algn="l"/>
                <a:tab pos="815975" algn="l"/>
                <a:tab pos="1273175" algn="l"/>
                <a:tab pos="1730375" algn="l"/>
                <a:tab pos="2187575" algn="l"/>
                <a:tab pos="2644775" algn="l"/>
                <a:tab pos="3101975" algn="l"/>
                <a:tab pos="3559175" algn="l"/>
                <a:tab pos="4016375" algn="l"/>
                <a:tab pos="4473575" algn="l"/>
                <a:tab pos="4930775" algn="l"/>
                <a:tab pos="5387975" algn="l"/>
                <a:tab pos="5845175" algn="l"/>
                <a:tab pos="6302375" algn="l"/>
                <a:tab pos="6759575" algn="l"/>
                <a:tab pos="7216775" algn="l"/>
                <a:tab pos="7673975" algn="l"/>
                <a:tab pos="8131175" algn="l"/>
                <a:tab pos="8588375" algn="l"/>
                <a:tab pos="9045575" algn="l"/>
              </a:tabLst>
            </a:pPr>
            <a:r>
              <a:rPr lang="en-GB"/>
              <a:t>Seguridad (autenticación, privacidad)‏</a:t>
            </a:r>
          </a:p>
          <a:p>
            <a:pPr marL="1143000" lvl="2" indent="-228600" eaLnBrk="0">
              <a:spcBef>
                <a:spcPts val="600"/>
              </a:spcBef>
              <a:spcAft>
                <a:spcPct val="0"/>
              </a:spcAft>
              <a:buClr>
                <a:srgbClr val="A50021"/>
              </a:buClr>
              <a:buSzPct val="100000"/>
              <a:buFont typeface="Wingdings" charset="2"/>
              <a:buChar char=""/>
              <a:tabLst>
                <a:tab pos="358775" algn="l"/>
                <a:tab pos="815975" algn="l"/>
                <a:tab pos="1273175" algn="l"/>
                <a:tab pos="1730375" algn="l"/>
                <a:tab pos="2187575" algn="l"/>
                <a:tab pos="2644775" algn="l"/>
                <a:tab pos="3101975" algn="l"/>
                <a:tab pos="3559175" algn="l"/>
                <a:tab pos="4016375" algn="l"/>
                <a:tab pos="4473575" algn="l"/>
                <a:tab pos="4930775" algn="l"/>
                <a:tab pos="5387975" algn="l"/>
                <a:tab pos="5845175" algn="l"/>
                <a:tab pos="6302375" algn="l"/>
                <a:tab pos="6759575" algn="l"/>
                <a:tab pos="7216775" algn="l"/>
                <a:tab pos="7673975" algn="l"/>
                <a:tab pos="8131175" algn="l"/>
                <a:tab pos="8588375" algn="l"/>
                <a:tab pos="9045575" algn="l"/>
              </a:tabLst>
            </a:pPr>
            <a:r>
              <a:rPr lang="en-GB"/>
              <a:t>Manejo de secuencias</a:t>
            </a:r>
          </a:p>
        </p:txBody>
      </p:sp>
      <p:sp>
        <p:nvSpPr>
          <p:cNvPr id="7169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273050"/>
            <a:ext cx="8229600" cy="1146175"/>
          </a:xfrm>
          <a:ln/>
        </p:spPr>
        <p:txBody>
          <a:bodyPr/>
          <a:lstStyle/>
          <a:p>
            <a:pPr>
              <a:buClr>
                <a:srgbClr val="A50021"/>
              </a:buClr>
              <a:buSzPct val="100000"/>
              <a:buFont typeface="Tahoma" pitchFamily="32" charset="0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3600"/>
              <a:t>Componentes de la infraestructura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3" name="Picture 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876800" y="2074863"/>
            <a:ext cx="3581400" cy="295433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  <p:sp>
        <p:nvSpPr>
          <p:cNvPr id="8194" name="Rectangle 2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2057400"/>
            <a:ext cx="4016375" cy="4384675"/>
          </a:xfrm>
          <a:ln/>
        </p:spPr>
        <p:txBody>
          <a:bodyPr anchor="t"/>
          <a:lstStyle/>
          <a:p>
            <a:pPr marL="334963" indent="-20638" algn="l" eaLnBrk="0">
              <a:spcBef>
                <a:spcPts val="800"/>
              </a:spcBef>
              <a:buClr>
                <a:srgbClr val="A50021"/>
              </a:buClr>
              <a:buSzPct val="75000"/>
              <a:buFont typeface="Monotype Sorts" charset="2"/>
              <a:buNone/>
              <a:tabLst>
                <a:tab pos="358775" algn="l"/>
                <a:tab pos="815975" algn="l"/>
                <a:tab pos="1273175" algn="l"/>
                <a:tab pos="1730375" algn="l"/>
                <a:tab pos="2187575" algn="l"/>
                <a:tab pos="2644775" algn="l"/>
                <a:tab pos="3101975" algn="l"/>
                <a:tab pos="3559175" algn="l"/>
                <a:tab pos="4016375" algn="l"/>
                <a:tab pos="4473575" algn="l"/>
                <a:tab pos="4930775" algn="l"/>
                <a:tab pos="5387975" algn="l"/>
                <a:tab pos="5845175" algn="l"/>
                <a:tab pos="6302375" algn="l"/>
                <a:tab pos="6759575" algn="l"/>
                <a:tab pos="7216775" algn="l"/>
                <a:tab pos="7673975" algn="l"/>
                <a:tab pos="8131175" algn="l"/>
                <a:tab pos="8588375" algn="l"/>
                <a:tab pos="9045575" algn="l"/>
              </a:tabLst>
            </a:pPr>
            <a:r>
              <a:rPr lang="en-GB" sz="2400" b="0">
                <a:solidFill>
                  <a:srgbClr val="000000"/>
                </a:solidFill>
              </a:rPr>
              <a:t>“Los </a:t>
            </a:r>
            <a:r>
              <a:rPr lang="en-GB" sz="2400" b="0" i="1">
                <a:solidFill>
                  <a:srgbClr val="000000"/>
                </a:solidFill>
              </a:rPr>
              <a:t>agentes de gestión</a:t>
            </a:r>
            <a:r>
              <a:rPr lang="en-GB" sz="2400" b="0">
                <a:solidFill>
                  <a:srgbClr val="000000"/>
                </a:solidFill>
              </a:rPr>
              <a:t>, localizados en los </a:t>
            </a:r>
            <a:r>
              <a:rPr lang="en-GB" sz="2400" b="0" i="1">
                <a:solidFill>
                  <a:srgbClr val="000000"/>
                </a:solidFill>
              </a:rPr>
              <a:t>dispositivos gestionados</a:t>
            </a:r>
            <a:r>
              <a:rPr lang="en-GB" sz="2400" b="0">
                <a:solidFill>
                  <a:srgbClr val="000000"/>
                </a:solidFill>
              </a:rPr>
              <a:t>, son sondeados periódicamente por la </a:t>
            </a:r>
            <a:r>
              <a:rPr lang="en-GB" sz="2400" b="0" i="1">
                <a:solidFill>
                  <a:srgbClr val="000000"/>
                </a:solidFill>
              </a:rPr>
              <a:t>entidad gestora</a:t>
            </a:r>
            <a:r>
              <a:rPr lang="en-GB" sz="2400" b="0">
                <a:solidFill>
                  <a:srgbClr val="000000"/>
                </a:solidFill>
              </a:rPr>
              <a:t>, utilizando un </a:t>
            </a:r>
            <a:r>
              <a:rPr lang="en-GB" sz="2400" b="0" i="1">
                <a:solidFill>
                  <a:srgbClr val="000000"/>
                </a:solidFill>
              </a:rPr>
              <a:t>protocolo de gestión</a:t>
            </a:r>
            <a:r>
              <a:rPr lang="en-GB" sz="2400" b="0">
                <a:solidFill>
                  <a:srgbClr val="000000"/>
                </a:solidFill>
              </a:rPr>
              <a:t>”</a:t>
            </a:r>
          </a:p>
          <a:p>
            <a:pPr marL="334963" indent="-20638" algn="l" eaLnBrk="0">
              <a:spcBef>
                <a:spcPts val="800"/>
              </a:spcBef>
              <a:buClr>
                <a:srgbClr val="A50021"/>
              </a:buClr>
              <a:buSzPct val="75000"/>
              <a:buFont typeface="Monotype Sorts" charset="2"/>
              <a:buNone/>
              <a:tabLst>
                <a:tab pos="358775" algn="l"/>
                <a:tab pos="815975" algn="l"/>
                <a:tab pos="1273175" algn="l"/>
                <a:tab pos="1730375" algn="l"/>
                <a:tab pos="2187575" algn="l"/>
                <a:tab pos="2644775" algn="l"/>
                <a:tab pos="3101975" algn="l"/>
                <a:tab pos="3559175" algn="l"/>
                <a:tab pos="4016375" algn="l"/>
                <a:tab pos="4473575" algn="l"/>
                <a:tab pos="4930775" algn="l"/>
                <a:tab pos="5387975" algn="l"/>
                <a:tab pos="5845175" algn="l"/>
                <a:tab pos="6302375" algn="l"/>
                <a:tab pos="6759575" algn="l"/>
                <a:tab pos="7216775" algn="l"/>
                <a:tab pos="7673975" algn="l"/>
                <a:tab pos="8131175" algn="l"/>
                <a:tab pos="8588375" algn="l"/>
                <a:tab pos="9045575" algn="l"/>
              </a:tabLst>
            </a:pPr>
            <a:endParaRPr lang="en-GB" sz="2400" b="0">
              <a:solidFill>
                <a:srgbClr val="000000"/>
              </a:solidFill>
            </a:endParaRPr>
          </a:p>
          <a:p>
            <a:pPr marL="334963" indent="-20638" algn="l" eaLnBrk="0">
              <a:spcBef>
                <a:spcPts val="800"/>
              </a:spcBef>
              <a:buClr>
                <a:srgbClr val="A50021"/>
              </a:buClr>
              <a:buSzPct val="75000"/>
              <a:buFont typeface="Monotype Sorts" charset="2"/>
              <a:buNone/>
              <a:tabLst>
                <a:tab pos="358775" algn="l"/>
                <a:tab pos="815975" algn="l"/>
                <a:tab pos="1273175" algn="l"/>
                <a:tab pos="1730375" algn="l"/>
                <a:tab pos="2187575" algn="l"/>
                <a:tab pos="2644775" algn="l"/>
                <a:tab pos="3101975" algn="l"/>
                <a:tab pos="3559175" algn="l"/>
                <a:tab pos="4016375" algn="l"/>
                <a:tab pos="4473575" algn="l"/>
                <a:tab pos="4930775" algn="l"/>
                <a:tab pos="5387975" algn="l"/>
                <a:tab pos="5845175" algn="l"/>
                <a:tab pos="6302375" algn="l"/>
                <a:tab pos="6759575" algn="l"/>
                <a:tab pos="7216775" algn="l"/>
                <a:tab pos="7673975" algn="l"/>
                <a:tab pos="8131175" algn="l"/>
                <a:tab pos="8588375" algn="l"/>
                <a:tab pos="9045575" algn="l"/>
              </a:tabLst>
            </a:pPr>
            <a:endParaRPr lang="en-GB" sz="2400" b="0">
              <a:solidFill>
                <a:srgbClr val="000000"/>
              </a:solidFill>
            </a:endParaRPr>
          </a:p>
        </p:txBody>
      </p:sp>
      <p:sp>
        <p:nvSpPr>
          <p:cNvPr id="8195" name="Text Box 3"/>
          <p:cNvSpPr txBox="1">
            <a:spLocks noChangeArrowheads="1"/>
          </p:cNvSpPr>
          <p:nvPr/>
        </p:nvSpPr>
        <p:spPr bwMode="auto">
          <a:xfrm>
            <a:off x="457200" y="273050"/>
            <a:ext cx="8229600" cy="11461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 anchor="ctr"/>
          <a:lstStyle/>
          <a:p>
            <a:pPr algn="ctr" eaLnBrk="1">
              <a:lnSpc>
                <a:spcPct val="104000"/>
              </a:lnSpc>
              <a:buClr>
                <a:srgbClr val="A50021"/>
              </a:buClr>
              <a:buFont typeface="Tahoma" pitchFamily="32" charset="0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3600" b="1">
                <a:solidFill>
                  <a:srgbClr val="FFFFFF"/>
                </a:solidFill>
                <a:latin typeface="Arial" charset="0"/>
              </a:rPr>
              <a:t>Componentes de la infraestructura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idx="1"/>
          </p:nvPr>
        </p:nvSpPr>
        <p:spPr>
          <a:xfrm>
            <a:off x="457200" y="1604963"/>
            <a:ext cx="8229600" cy="4649787"/>
          </a:xfrm>
          <a:ln/>
        </p:spPr>
        <p:txBody>
          <a:bodyPr/>
          <a:lstStyle/>
          <a:p>
            <a:pPr marL="334963" indent="-334963" eaLnBrk="0">
              <a:spcBef>
                <a:spcPts val="800"/>
              </a:spcBef>
              <a:spcAft>
                <a:spcPct val="0"/>
              </a:spcAft>
              <a:buClr>
                <a:srgbClr val="A50021"/>
              </a:buClr>
              <a:buSzPct val="75000"/>
              <a:buFont typeface="Monotype Sorts" charset="2"/>
              <a:buChar char=""/>
              <a:tabLst>
                <a:tab pos="358775" algn="l"/>
                <a:tab pos="815975" algn="l"/>
                <a:tab pos="1273175" algn="l"/>
                <a:tab pos="1730375" algn="l"/>
                <a:tab pos="2187575" algn="l"/>
                <a:tab pos="2644775" algn="l"/>
                <a:tab pos="3101975" algn="l"/>
                <a:tab pos="3559175" algn="l"/>
                <a:tab pos="4016375" algn="l"/>
                <a:tab pos="4473575" algn="l"/>
                <a:tab pos="4930775" algn="l"/>
                <a:tab pos="5387975" algn="l"/>
                <a:tab pos="5845175" algn="l"/>
                <a:tab pos="6302375" algn="l"/>
                <a:tab pos="6759575" algn="l"/>
                <a:tab pos="7216775" algn="l"/>
                <a:tab pos="7673975" algn="l"/>
                <a:tab pos="8131175" algn="l"/>
                <a:tab pos="8588375" algn="l"/>
                <a:tab pos="9045575" algn="l"/>
              </a:tabLst>
            </a:pPr>
            <a:r>
              <a:rPr lang="en-GB" dirty="0"/>
              <a:t>Dos </a:t>
            </a:r>
            <a:r>
              <a:rPr lang="en-GB" dirty="0" err="1"/>
              <a:t>grupos</a:t>
            </a:r>
            <a:r>
              <a:rPr lang="en-GB" dirty="0"/>
              <a:t> </a:t>
            </a:r>
            <a:r>
              <a:rPr lang="en-GB" dirty="0" err="1"/>
              <a:t>principales</a:t>
            </a:r>
            <a:r>
              <a:rPr lang="en-GB" dirty="0"/>
              <a:t>:</a:t>
            </a:r>
          </a:p>
          <a:p>
            <a:pPr marL="735013" lvl="1" indent="-277813" eaLnBrk="0">
              <a:spcBef>
                <a:spcPts val="700"/>
              </a:spcBef>
              <a:spcAft>
                <a:spcPct val="0"/>
              </a:spcAft>
              <a:buClr>
                <a:srgbClr val="A50021"/>
              </a:buClr>
              <a:buSzPct val="100000"/>
              <a:buFont typeface="Wingdings" charset="2"/>
              <a:buChar char=""/>
              <a:tabLst>
                <a:tab pos="358775" algn="l"/>
                <a:tab pos="815975" algn="l"/>
                <a:tab pos="1273175" algn="l"/>
                <a:tab pos="1730375" algn="l"/>
                <a:tab pos="2187575" algn="l"/>
                <a:tab pos="2644775" algn="l"/>
                <a:tab pos="3101975" algn="l"/>
                <a:tab pos="3559175" algn="l"/>
                <a:tab pos="4016375" algn="l"/>
                <a:tab pos="4473575" algn="l"/>
                <a:tab pos="4930775" algn="l"/>
                <a:tab pos="5387975" algn="l"/>
                <a:tab pos="5845175" algn="l"/>
                <a:tab pos="6302375" algn="l"/>
                <a:tab pos="6759575" algn="l"/>
                <a:tab pos="7216775" algn="l"/>
                <a:tab pos="7673975" algn="l"/>
                <a:tab pos="8131175" algn="l"/>
                <a:tab pos="8588375" algn="l"/>
                <a:tab pos="9045575" algn="l"/>
              </a:tabLst>
            </a:pPr>
            <a:r>
              <a:rPr lang="en-GB" dirty="0" err="1"/>
              <a:t>Definidos</a:t>
            </a:r>
            <a:r>
              <a:rPr lang="en-GB" dirty="0"/>
              <a:t> </a:t>
            </a:r>
            <a:r>
              <a:rPr lang="en-GB" dirty="0" err="1"/>
              <a:t>por</a:t>
            </a:r>
            <a:r>
              <a:rPr lang="en-GB" dirty="0"/>
              <a:t> OSI (Open Systems Interconnection)‏</a:t>
            </a:r>
          </a:p>
          <a:p>
            <a:pPr marL="1143000" lvl="2" indent="-228600" eaLnBrk="0">
              <a:spcBef>
                <a:spcPts val="600"/>
              </a:spcBef>
              <a:spcAft>
                <a:spcPct val="0"/>
              </a:spcAft>
              <a:buClr>
                <a:srgbClr val="A50021"/>
              </a:buClr>
              <a:buSzPct val="100000"/>
              <a:buFont typeface="Wingdings" charset="2"/>
              <a:buChar char=""/>
              <a:tabLst>
                <a:tab pos="358775" algn="l"/>
                <a:tab pos="815975" algn="l"/>
                <a:tab pos="1273175" algn="l"/>
                <a:tab pos="1730375" algn="l"/>
                <a:tab pos="2187575" algn="l"/>
                <a:tab pos="2644775" algn="l"/>
                <a:tab pos="3101975" algn="l"/>
                <a:tab pos="3559175" algn="l"/>
                <a:tab pos="4016375" algn="l"/>
                <a:tab pos="4473575" algn="l"/>
                <a:tab pos="4930775" algn="l"/>
                <a:tab pos="5387975" algn="l"/>
                <a:tab pos="5845175" algn="l"/>
                <a:tab pos="6302375" algn="l"/>
                <a:tab pos="6759575" algn="l"/>
                <a:tab pos="7216775" algn="l"/>
                <a:tab pos="7673975" algn="l"/>
                <a:tab pos="8131175" algn="l"/>
                <a:tab pos="8588375" algn="l"/>
                <a:tab pos="9045575" algn="l"/>
              </a:tabLst>
            </a:pPr>
            <a:r>
              <a:rPr lang="en-GB" dirty="0"/>
              <a:t>CMISE/CMIP </a:t>
            </a:r>
            <a:r>
              <a:rPr lang="en-GB" sz="1800" dirty="0"/>
              <a:t>(</a:t>
            </a:r>
            <a:r>
              <a:rPr lang="en-GB" sz="1800" dirty="0" err="1"/>
              <a:t>Commmon</a:t>
            </a:r>
            <a:r>
              <a:rPr lang="en-GB" sz="1800" dirty="0"/>
              <a:t> Management Information Services Element/Common Management Information Protocol)‏</a:t>
            </a:r>
          </a:p>
          <a:p>
            <a:pPr marL="735013" lvl="1" indent="-277813" eaLnBrk="0">
              <a:spcBef>
                <a:spcPts val="700"/>
              </a:spcBef>
              <a:spcAft>
                <a:spcPct val="0"/>
              </a:spcAft>
              <a:buClr>
                <a:srgbClr val="A50021"/>
              </a:buClr>
              <a:buSzPct val="100000"/>
              <a:buFont typeface="Wingdings" charset="2"/>
              <a:buChar char=""/>
              <a:tabLst>
                <a:tab pos="358775" algn="l"/>
                <a:tab pos="815975" algn="l"/>
                <a:tab pos="1273175" algn="l"/>
                <a:tab pos="1730375" algn="l"/>
                <a:tab pos="2187575" algn="l"/>
                <a:tab pos="2644775" algn="l"/>
                <a:tab pos="3101975" algn="l"/>
                <a:tab pos="3559175" algn="l"/>
                <a:tab pos="4016375" algn="l"/>
                <a:tab pos="4473575" algn="l"/>
                <a:tab pos="4930775" algn="l"/>
                <a:tab pos="5387975" algn="l"/>
                <a:tab pos="5845175" algn="l"/>
                <a:tab pos="6302375" algn="l"/>
                <a:tab pos="6759575" algn="l"/>
                <a:tab pos="7216775" algn="l"/>
                <a:tab pos="7673975" algn="l"/>
                <a:tab pos="8131175" algn="l"/>
                <a:tab pos="8588375" algn="l"/>
                <a:tab pos="9045575" algn="l"/>
              </a:tabLst>
            </a:pPr>
            <a:r>
              <a:rPr lang="en-GB" dirty="0" err="1" smtClean="0"/>
              <a:t>DoD</a:t>
            </a:r>
            <a:r>
              <a:rPr lang="en-GB" dirty="0" smtClean="0"/>
              <a:t> – TCP/IP (actual Internet)</a:t>
            </a:r>
            <a:endParaRPr lang="en-GB" dirty="0"/>
          </a:p>
          <a:p>
            <a:pPr marL="1143000" lvl="2" indent="-228600" eaLnBrk="0">
              <a:spcBef>
                <a:spcPts val="600"/>
              </a:spcBef>
              <a:spcAft>
                <a:spcPct val="0"/>
              </a:spcAft>
              <a:buClr>
                <a:srgbClr val="A50021"/>
              </a:buClr>
              <a:buSzPct val="100000"/>
              <a:buFont typeface="Wingdings" charset="2"/>
              <a:buChar char=""/>
              <a:tabLst>
                <a:tab pos="358775" algn="l"/>
                <a:tab pos="815975" algn="l"/>
                <a:tab pos="1273175" algn="l"/>
                <a:tab pos="1730375" algn="l"/>
                <a:tab pos="2187575" algn="l"/>
                <a:tab pos="2644775" algn="l"/>
                <a:tab pos="3101975" algn="l"/>
                <a:tab pos="3559175" algn="l"/>
                <a:tab pos="4016375" algn="l"/>
                <a:tab pos="4473575" algn="l"/>
                <a:tab pos="4930775" algn="l"/>
                <a:tab pos="5387975" algn="l"/>
                <a:tab pos="5845175" algn="l"/>
                <a:tab pos="6302375" algn="l"/>
                <a:tab pos="6759575" algn="l"/>
                <a:tab pos="7216775" algn="l"/>
                <a:tab pos="7673975" algn="l"/>
                <a:tab pos="8131175" algn="l"/>
                <a:tab pos="8588375" algn="l"/>
                <a:tab pos="9045575" algn="l"/>
              </a:tabLst>
            </a:pPr>
            <a:r>
              <a:rPr lang="en-GB" dirty="0"/>
              <a:t>SNMP (Simple Network Management Protocol)‏</a:t>
            </a:r>
          </a:p>
          <a:p>
            <a:pPr marL="1143000" lvl="2" indent="-228600" eaLnBrk="0">
              <a:spcBef>
                <a:spcPts val="600"/>
              </a:spcBef>
              <a:spcAft>
                <a:spcPct val="0"/>
              </a:spcAft>
              <a:buClr>
                <a:srgbClr val="A50021"/>
              </a:buClr>
              <a:buSzPct val="100000"/>
              <a:buFont typeface="Wingdings" charset="2"/>
              <a:buChar char=""/>
              <a:tabLst>
                <a:tab pos="358775" algn="l"/>
                <a:tab pos="815975" algn="l"/>
                <a:tab pos="1273175" algn="l"/>
                <a:tab pos="1730375" algn="l"/>
                <a:tab pos="2187575" algn="l"/>
                <a:tab pos="2644775" algn="l"/>
                <a:tab pos="3101975" algn="l"/>
                <a:tab pos="3559175" algn="l"/>
                <a:tab pos="4016375" algn="l"/>
                <a:tab pos="4473575" algn="l"/>
                <a:tab pos="4930775" algn="l"/>
                <a:tab pos="5387975" algn="l"/>
                <a:tab pos="5845175" algn="l"/>
                <a:tab pos="6302375" algn="l"/>
                <a:tab pos="6759575" algn="l"/>
                <a:tab pos="7216775" algn="l"/>
                <a:tab pos="7673975" algn="l"/>
                <a:tab pos="8131175" algn="l"/>
                <a:tab pos="8588375" algn="l"/>
                <a:tab pos="9045575" algn="l"/>
              </a:tabLst>
            </a:pPr>
            <a:r>
              <a:rPr lang="en-GB" dirty="0" err="1"/>
              <a:t>Terminó</a:t>
            </a:r>
            <a:r>
              <a:rPr lang="en-GB" dirty="0"/>
              <a:t> </a:t>
            </a:r>
            <a:r>
              <a:rPr lang="en-GB" dirty="0" err="1"/>
              <a:t>siendo</a:t>
            </a:r>
            <a:r>
              <a:rPr lang="en-GB" dirty="0"/>
              <a:t> el </a:t>
            </a:r>
            <a:r>
              <a:rPr lang="en-GB" dirty="0" err="1"/>
              <a:t>más</a:t>
            </a:r>
            <a:r>
              <a:rPr lang="en-GB" dirty="0"/>
              <a:t> </a:t>
            </a:r>
            <a:r>
              <a:rPr lang="en-GB" dirty="0" err="1" smtClean="0"/>
              <a:t>utilizado</a:t>
            </a:r>
            <a:endParaRPr lang="en-GB" dirty="0"/>
          </a:p>
        </p:txBody>
      </p:sp>
      <p:sp>
        <p:nvSpPr>
          <p:cNvPr id="9217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225425"/>
            <a:ext cx="8229600" cy="1146175"/>
          </a:xfrm>
          <a:ln/>
        </p:spPr>
        <p:txBody>
          <a:bodyPr/>
          <a:lstStyle/>
          <a:p>
            <a:pPr>
              <a:buClr>
                <a:srgbClr val="A50021"/>
              </a:buClr>
              <a:buSzPct val="100000"/>
              <a:buFont typeface="Tahoma" pitchFamily="32" charset="0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/>
              <a:t>Diferentes estándares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idx="1"/>
          </p:nvPr>
        </p:nvSpPr>
        <p:spPr>
          <a:xfrm>
            <a:off x="457200" y="1604963"/>
            <a:ext cx="8229600" cy="5073650"/>
          </a:xfrm>
          <a:ln/>
        </p:spPr>
        <p:txBody>
          <a:bodyPr/>
          <a:lstStyle/>
          <a:p>
            <a:pPr marL="428625">
              <a:lnSpc>
                <a:spcPct val="100000"/>
              </a:lnSpc>
              <a:tabLst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</a:pPr>
            <a:r>
              <a:rPr lang="en-US" dirty="0"/>
              <a:t>Se define un </a:t>
            </a:r>
            <a:r>
              <a:rPr lang="en-US" dirty="0" err="1"/>
              <a:t>marco</a:t>
            </a:r>
            <a:r>
              <a:rPr lang="en-US" dirty="0"/>
              <a:t> de </a:t>
            </a:r>
            <a:r>
              <a:rPr lang="en-US" dirty="0" err="1"/>
              <a:t>referencia</a:t>
            </a:r>
            <a:r>
              <a:rPr lang="en-US" dirty="0"/>
              <a:t> y no </a:t>
            </a:r>
            <a:r>
              <a:rPr lang="en-US" dirty="0" err="1"/>
              <a:t>sólo</a:t>
            </a:r>
            <a:r>
              <a:rPr lang="en-US" dirty="0"/>
              <a:t> un </a:t>
            </a:r>
            <a:r>
              <a:rPr lang="en-US" dirty="0" err="1"/>
              <a:t>protocolo</a:t>
            </a:r>
            <a:r>
              <a:rPr lang="en-US" dirty="0"/>
              <a:t> (SNMP)‏</a:t>
            </a:r>
          </a:p>
          <a:p>
            <a:pPr marL="1292225" lvl="2" indent="-214313">
              <a:lnSpc>
                <a:spcPct val="100000"/>
              </a:lnSpc>
              <a:tabLst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</a:pPr>
            <a:r>
              <a:rPr lang="en-US" dirty="0"/>
              <a:t>SNMP no </a:t>
            </a:r>
            <a:r>
              <a:rPr lang="en-US" dirty="0" err="1"/>
              <a:t>es</a:t>
            </a:r>
            <a:r>
              <a:rPr lang="en-US" dirty="0"/>
              <a:t> tan “simple” </a:t>
            </a:r>
            <a:r>
              <a:rPr lang="en-US" dirty="0" err="1"/>
              <a:t>si</a:t>
            </a:r>
            <a:r>
              <a:rPr lang="en-US" dirty="0"/>
              <a:t> se </a:t>
            </a:r>
            <a:r>
              <a:rPr lang="en-US" dirty="0" err="1"/>
              <a:t>tiene</a:t>
            </a:r>
            <a:r>
              <a:rPr lang="en-US" dirty="0"/>
              <a:t> en </a:t>
            </a:r>
            <a:r>
              <a:rPr lang="en-US" dirty="0" err="1"/>
              <a:t>cuenta</a:t>
            </a:r>
            <a:r>
              <a:rPr lang="en-US" dirty="0"/>
              <a:t> </a:t>
            </a:r>
            <a:r>
              <a:rPr lang="en-US" dirty="0" err="1"/>
              <a:t>esto</a:t>
            </a:r>
            <a:r>
              <a:rPr lang="en-US" dirty="0"/>
              <a:t>.</a:t>
            </a:r>
          </a:p>
          <a:p>
            <a:pPr marL="428625">
              <a:lnSpc>
                <a:spcPct val="100000"/>
              </a:lnSpc>
              <a:tabLst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</a:pPr>
            <a:r>
              <a:rPr lang="en-US" dirty="0" err="1"/>
              <a:t>Resuelve</a:t>
            </a:r>
            <a:r>
              <a:rPr lang="en-US" dirty="0"/>
              <a:t> los </a:t>
            </a:r>
            <a:r>
              <a:rPr lang="en-US" dirty="0" err="1"/>
              <a:t>siguientes</a:t>
            </a:r>
            <a:r>
              <a:rPr lang="en-US" dirty="0"/>
              <a:t> </a:t>
            </a:r>
            <a:r>
              <a:rPr lang="en-US" dirty="0" err="1"/>
              <a:t>problemas</a:t>
            </a:r>
            <a:r>
              <a:rPr lang="en-US" dirty="0"/>
              <a:t>:</a:t>
            </a:r>
          </a:p>
          <a:p>
            <a:pPr marL="1292225" lvl="2" indent="-214313">
              <a:lnSpc>
                <a:spcPct val="100000"/>
              </a:lnSpc>
              <a:tabLst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</a:pPr>
            <a:r>
              <a:rPr lang="en-US" dirty="0" err="1" smtClean="0"/>
              <a:t>Qué</a:t>
            </a:r>
            <a:r>
              <a:rPr lang="en-US" dirty="0" smtClean="0"/>
              <a:t> </a:t>
            </a:r>
            <a:r>
              <a:rPr lang="en-US" dirty="0"/>
              <a:t>se </a:t>
            </a:r>
            <a:r>
              <a:rPr lang="en-US" dirty="0" err="1"/>
              <a:t>va</a:t>
            </a:r>
            <a:r>
              <a:rPr lang="en-US" dirty="0"/>
              <a:t> a </a:t>
            </a:r>
            <a:r>
              <a:rPr lang="en-US" dirty="0" err="1"/>
              <a:t>gestionar</a:t>
            </a:r>
            <a:r>
              <a:rPr lang="en-US" dirty="0"/>
              <a:t> y </a:t>
            </a:r>
            <a:r>
              <a:rPr lang="en-US" dirty="0" err="1"/>
              <a:t>qué</a:t>
            </a:r>
            <a:r>
              <a:rPr lang="en-US" dirty="0"/>
              <a:t> </a:t>
            </a:r>
            <a:r>
              <a:rPr lang="en-US" dirty="0" err="1"/>
              <a:t>tipo</a:t>
            </a:r>
            <a:r>
              <a:rPr lang="en-US" dirty="0"/>
              <a:t> de control se </a:t>
            </a:r>
            <a:r>
              <a:rPr lang="en-US" dirty="0" err="1"/>
              <a:t>va</a:t>
            </a:r>
            <a:r>
              <a:rPr lang="en-US" dirty="0"/>
              <a:t> a </a:t>
            </a:r>
            <a:r>
              <a:rPr lang="en-US" dirty="0" err="1"/>
              <a:t>ejercer</a:t>
            </a:r>
            <a:r>
              <a:rPr lang="en-US" dirty="0"/>
              <a:t>?</a:t>
            </a:r>
          </a:p>
          <a:p>
            <a:pPr marL="1292225" lvl="2" indent="-214313">
              <a:lnSpc>
                <a:spcPct val="100000"/>
              </a:lnSpc>
              <a:tabLst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</a:pPr>
            <a:r>
              <a:rPr lang="en-US" dirty="0" smtClean="0"/>
              <a:t>En </a:t>
            </a:r>
            <a:r>
              <a:rPr lang="en-US" dirty="0" err="1"/>
              <a:t>qué</a:t>
            </a:r>
            <a:r>
              <a:rPr lang="en-US" dirty="0"/>
              <a:t> </a:t>
            </a:r>
            <a:r>
              <a:rPr lang="en-US" dirty="0" err="1"/>
              <a:t>formatos</a:t>
            </a:r>
            <a:r>
              <a:rPr lang="en-US" dirty="0"/>
              <a:t> se </a:t>
            </a:r>
            <a:r>
              <a:rPr lang="en-US" dirty="0" err="1"/>
              <a:t>va</a:t>
            </a:r>
            <a:r>
              <a:rPr lang="en-US" dirty="0"/>
              <a:t> a </a:t>
            </a:r>
            <a:r>
              <a:rPr lang="en-US" dirty="0" err="1"/>
              <a:t>transmitir</a:t>
            </a:r>
            <a:r>
              <a:rPr lang="en-US" dirty="0"/>
              <a:t> la </a:t>
            </a:r>
            <a:r>
              <a:rPr lang="en-US" dirty="0" err="1"/>
              <a:t>información</a:t>
            </a:r>
            <a:r>
              <a:rPr lang="en-US" dirty="0"/>
              <a:t>?</a:t>
            </a:r>
          </a:p>
          <a:p>
            <a:pPr marL="1292225" lvl="2" indent="-214313">
              <a:lnSpc>
                <a:spcPct val="100000"/>
              </a:lnSpc>
              <a:tabLst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</a:pPr>
            <a:r>
              <a:rPr lang="en-US" dirty="0" err="1" smtClean="0"/>
              <a:t>Qué</a:t>
            </a:r>
            <a:r>
              <a:rPr lang="en-US" dirty="0" smtClean="0"/>
              <a:t> </a:t>
            </a:r>
            <a:r>
              <a:rPr lang="en-US" dirty="0" err="1"/>
              <a:t>reglas</a:t>
            </a:r>
            <a:r>
              <a:rPr lang="en-US" dirty="0"/>
              <a:t> se van a </a:t>
            </a:r>
            <a:r>
              <a:rPr lang="en-US" dirty="0" err="1"/>
              <a:t>seguir</a:t>
            </a:r>
            <a:r>
              <a:rPr lang="en-US" dirty="0"/>
              <a:t> </a:t>
            </a:r>
            <a:r>
              <a:rPr lang="en-US" dirty="0" err="1"/>
              <a:t>durante</a:t>
            </a:r>
            <a:r>
              <a:rPr lang="en-US" dirty="0"/>
              <a:t> la </a:t>
            </a:r>
            <a:r>
              <a:rPr lang="en-US" dirty="0" err="1"/>
              <a:t>transmisión</a:t>
            </a:r>
            <a:r>
              <a:rPr lang="en-US" dirty="0"/>
              <a:t> de </a:t>
            </a:r>
            <a:r>
              <a:rPr lang="en-US" dirty="0" err="1"/>
              <a:t>esta</a:t>
            </a:r>
            <a:r>
              <a:rPr lang="en-US" dirty="0"/>
              <a:t> </a:t>
            </a:r>
            <a:r>
              <a:rPr lang="en-US" dirty="0" err="1"/>
              <a:t>información</a:t>
            </a:r>
            <a:r>
              <a:rPr lang="en-US" dirty="0"/>
              <a:t>?</a:t>
            </a:r>
          </a:p>
        </p:txBody>
      </p:sp>
      <p:sp>
        <p:nvSpPr>
          <p:cNvPr id="10241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273050"/>
            <a:ext cx="8229600" cy="1146175"/>
          </a:xfrm>
          <a:ln/>
        </p:spPr>
        <p:txBody>
          <a:bodyPr/>
          <a:lstStyle/>
          <a:p>
            <a:pPr>
              <a:buClr>
                <a:srgbClr val="A50021"/>
              </a:buClr>
              <a:buSzPct val="100000"/>
              <a:buFont typeface="Tahoma" pitchFamily="32" charset="0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2400"/>
              <a:t>Marco de Referencia Estándar de Gestión en Internet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idx="1"/>
          </p:nvPr>
        </p:nvSpPr>
        <p:spPr>
          <a:xfrm>
            <a:off x="533400" y="1143000"/>
            <a:ext cx="8229600" cy="5308600"/>
          </a:xfrm>
          <a:ln/>
        </p:spPr>
        <p:txBody>
          <a:bodyPr>
            <a:normAutofit/>
          </a:bodyPr>
          <a:lstStyle/>
          <a:p>
            <a:pPr marL="735013" lvl="1" indent="-277813" eaLnBrk="0">
              <a:spcBef>
                <a:spcPts val="700"/>
              </a:spcBef>
              <a:spcAft>
                <a:spcPct val="0"/>
              </a:spcAft>
              <a:buClr>
                <a:srgbClr val="A50021"/>
              </a:buClr>
              <a:buSzPct val="100000"/>
              <a:buFont typeface="Wingdings" charset="2"/>
              <a:buChar char=""/>
              <a:tabLst>
                <a:tab pos="358775" algn="l"/>
                <a:tab pos="815975" algn="l"/>
                <a:tab pos="1273175" algn="l"/>
                <a:tab pos="1730375" algn="l"/>
                <a:tab pos="2187575" algn="l"/>
                <a:tab pos="2644775" algn="l"/>
                <a:tab pos="3101975" algn="l"/>
                <a:tab pos="3559175" algn="l"/>
                <a:tab pos="4016375" algn="l"/>
                <a:tab pos="4473575" algn="l"/>
                <a:tab pos="4930775" algn="l"/>
                <a:tab pos="5387975" algn="l"/>
                <a:tab pos="5845175" algn="l"/>
                <a:tab pos="6302375" algn="l"/>
                <a:tab pos="6759575" algn="l"/>
                <a:tab pos="7216775" algn="l"/>
                <a:tab pos="7673975" algn="l"/>
                <a:tab pos="8131175" algn="l"/>
                <a:tab pos="8588375" algn="l"/>
                <a:tab pos="9045575" algn="l"/>
              </a:tabLst>
            </a:pPr>
            <a:endParaRPr lang="en-GB" sz="2000" dirty="0" smtClean="0"/>
          </a:p>
          <a:p>
            <a:pPr marL="735013" lvl="1" indent="-277813" eaLnBrk="0">
              <a:spcBef>
                <a:spcPts val="700"/>
              </a:spcBef>
              <a:spcAft>
                <a:spcPct val="0"/>
              </a:spcAft>
              <a:buClr>
                <a:srgbClr val="A50021"/>
              </a:buClr>
              <a:buSzPct val="100000"/>
              <a:buFont typeface="Wingdings" charset="2"/>
              <a:buChar char=""/>
              <a:tabLst>
                <a:tab pos="358775" algn="l"/>
                <a:tab pos="815975" algn="l"/>
                <a:tab pos="1273175" algn="l"/>
                <a:tab pos="1730375" algn="l"/>
                <a:tab pos="2187575" algn="l"/>
                <a:tab pos="2644775" algn="l"/>
                <a:tab pos="3101975" algn="l"/>
                <a:tab pos="3559175" algn="l"/>
                <a:tab pos="4016375" algn="l"/>
                <a:tab pos="4473575" algn="l"/>
                <a:tab pos="4930775" algn="l"/>
                <a:tab pos="5387975" algn="l"/>
                <a:tab pos="5845175" algn="l"/>
                <a:tab pos="6302375" algn="l"/>
                <a:tab pos="6759575" algn="l"/>
                <a:tab pos="7216775" algn="l"/>
                <a:tab pos="7673975" algn="l"/>
                <a:tab pos="8131175" algn="l"/>
                <a:tab pos="8588375" algn="l"/>
                <a:tab pos="9045575" algn="l"/>
              </a:tabLst>
            </a:pPr>
            <a:r>
              <a:rPr lang="en-GB" sz="2000" dirty="0" smtClean="0"/>
              <a:t>Es </a:t>
            </a:r>
            <a:r>
              <a:rPr lang="en-GB" sz="2000" dirty="0"/>
              <a:t>un </a:t>
            </a:r>
            <a:r>
              <a:rPr lang="en-GB" sz="2000" dirty="0" err="1"/>
              <a:t>lenguaje</a:t>
            </a:r>
            <a:r>
              <a:rPr lang="en-GB" sz="2000" dirty="0"/>
              <a:t> de </a:t>
            </a:r>
            <a:r>
              <a:rPr lang="en-GB" sz="2000" dirty="0" err="1"/>
              <a:t>definición</a:t>
            </a:r>
            <a:r>
              <a:rPr lang="en-GB" sz="2000" dirty="0"/>
              <a:t> de </a:t>
            </a:r>
            <a:r>
              <a:rPr lang="en-GB" sz="2000" dirty="0" err="1"/>
              <a:t>datos</a:t>
            </a:r>
            <a:r>
              <a:rPr lang="en-GB" sz="2000" dirty="0"/>
              <a:t> (DDL)‏</a:t>
            </a:r>
          </a:p>
          <a:p>
            <a:pPr marL="735013" lvl="1" indent="-277813" eaLnBrk="0">
              <a:spcBef>
                <a:spcPts val="700"/>
              </a:spcBef>
              <a:spcAft>
                <a:spcPct val="0"/>
              </a:spcAft>
              <a:buClr>
                <a:srgbClr val="A50021"/>
              </a:buClr>
              <a:buSzPct val="100000"/>
              <a:buFont typeface="Wingdings" charset="2"/>
              <a:buChar char=""/>
              <a:tabLst>
                <a:tab pos="358775" algn="l"/>
                <a:tab pos="815975" algn="l"/>
                <a:tab pos="1273175" algn="l"/>
                <a:tab pos="1730375" algn="l"/>
                <a:tab pos="2187575" algn="l"/>
                <a:tab pos="2644775" algn="l"/>
                <a:tab pos="3101975" algn="l"/>
                <a:tab pos="3559175" algn="l"/>
                <a:tab pos="4016375" algn="l"/>
                <a:tab pos="4473575" algn="l"/>
                <a:tab pos="4930775" algn="l"/>
                <a:tab pos="5387975" algn="l"/>
                <a:tab pos="5845175" algn="l"/>
                <a:tab pos="6302375" algn="l"/>
                <a:tab pos="6759575" algn="l"/>
                <a:tab pos="7216775" algn="l"/>
                <a:tab pos="7673975" algn="l"/>
                <a:tab pos="8131175" algn="l"/>
                <a:tab pos="8588375" algn="l"/>
                <a:tab pos="9045575" algn="l"/>
              </a:tabLst>
            </a:pPr>
            <a:r>
              <a:rPr lang="en-GB" sz="2000" dirty="0" err="1"/>
              <a:t>Elimina</a:t>
            </a:r>
            <a:r>
              <a:rPr lang="en-GB" sz="2000" dirty="0"/>
              <a:t> la </a:t>
            </a:r>
            <a:r>
              <a:rPr lang="en-GB" sz="2000" dirty="0" err="1"/>
              <a:t>ambigüedad</a:t>
            </a:r>
            <a:r>
              <a:rPr lang="en-GB" sz="2000" dirty="0"/>
              <a:t> en la </a:t>
            </a:r>
            <a:r>
              <a:rPr lang="en-GB" sz="2000" dirty="0" err="1"/>
              <a:t>sintaxis</a:t>
            </a:r>
            <a:r>
              <a:rPr lang="en-GB" sz="2000" dirty="0"/>
              <a:t> y </a:t>
            </a:r>
            <a:r>
              <a:rPr lang="en-GB" sz="2000" dirty="0" err="1"/>
              <a:t>semántica</a:t>
            </a:r>
            <a:r>
              <a:rPr lang="en-GB" sz="2000" dirty="0"/>
              <a:t> de los </a:t>
            </a:r>
            <a:r>
              <a:rPr lang="en-GB" sz="2000" dirty="0" err="1"/>
              <a:t>datos</a:t>
            </a:r>
            <a:endParaRPr lang="en-GB" sz="2000" dirty="0"/>
          </a:p>
          <a:p>
            <a:pPr marL="1143000" lvl="2" indent="-228600" eaLnBrk="0">
              <a:spcBef>
                <a:spcPts val="600"/>
              </a:spcBef>
              <a:spcAft>
                <a:spcPct val="0"/>
              </a:spcAft>
              <a:buClr>
                <a:srgbClr val="A50021"/>
              </a:buClr>
              <a:buSzPct val="100000"/>
              <a:buFont typeface="Wingdings" charset="2"/>
              <a:buChar char=""/>
              <a:tabLst>
                <a:tab pos="358775" algn="l"/>
                <a:tab pos="815975" algn="l"/>
                <a:tab pos="1273175" algn="l"/>
                <a:tab pos="1730375" algn="l"/>
                <a:tab pos="2187575" algn="l"/>
                <a:tab pos="2644775" algn="l"/>
                <a:tab pos="3101975" algn="l"/>
                <a:tab pos="3559175" algn="l"/>
                <a:tab pos="4016375" algn="l"/>
                <a:tab pos="4473575" algn="l"/>
                <a:tab pos="4930775" algn="l"/>
                <a:tab pos="5387975" algn="l"/>
                <a:tab pos="5845175" algn="l"/>
                <a:tab pos="6302375" algn="l"/>
                <a:tab pos="6759575" algn="l"/>
                <a:tab pos="7216775" algn="l"/>
                <a:tab pos="7673975" algn="l"/>
                <a:tab pos="8131175" algn="l"/>
                <a:tab pos="8588375" algn="l"/>
                <a:tab pos="9045575" algn="l"/>
              </a:tabLst>
            </a:pPr>
            <a:r>
              <a:rPr lang="en-GB" sz="2000" dirty="0" err="1"/>
              <a:t>Por</a:t>
            </a:r>
            <a:r>
              <a:rPr lang="en-GB" sz="2000" dirty="0"/>
              <a:t> </a:t>
            </a:r>
            <a:r>
              <a:rPr lang="en-GB" sz="2000" dirty="0" err="1"/>
              <a:t>ejemplo</a:t>
            </a:r>
            <a:r>
              <a:rPr lang="en-GB" sz="2000" dirty="0"/>
              <a:t>, </a:t>
            </a:r>
            <a:r>
              <a:rPr lang="en-GB" sz="2000" dirty="0" err="1"/>
              <a:t>cómo</a:t>
            </a:r>
            <a:r>
              <a:rPr lang="en-GB" sz="2000" dirty="0"/>
              <a:t> se </a:t>
            </a:r>
            <a:r>
              <a:rPr lang="en-GB" sz="2000" dirty="0" err="1"/>
              <a:t>han</a:t>
            </a:r>
            <a:r>
              <a:rPr lang="en-GB" sz="2000" dirty="0"/>
              <a:t> de </a:t>
            </a:r>
            <a:r>
              <a:rPr lang="en-GB" sz="2000" dirty="0" err="1"/>
              <a:t>representar</a:t>
            </a:r>
            <a:r>
              <a:rPr lang="en-GB" sz="2000" dirty="0"/>
              <a:t> los </a:t>
            </a:r>
            <a:r>
              <a:rPr lang="en-GB" sz="2000" dirty="0" err="1"/>
              <a:t>números</a:t>
            </a:r>
            <a:r>
              <a:rPr lang="en-GB" sz="2000" dirty="0"/>
              <a:t> </a:t>
            </a:r>
            <a:r>
              <a:rPr lang="en-GB" sz="2000" dirty="0" err="1"/>
              <a:t>enteros</a:t>
            </a:r>
            <a:r>
              <a:rPr lang="en-GB" sz="2000" dirty="0"/>
              <a:t> (big-endian, little-endian)‏</a:t>
            </a:r>
          </a:p>
          <a:p>
            <a:pPr marL="735013" lvl="1" indent="-277813" eaLnBrk="0">
              <a:spcBef>
                <a:spcPts val="700"/>
              </a:spcBef>
              <a:spcAft>
                <a:spcPct val="0"/>
              </a:spcAft>
              <a:buClr>
                <a:srgbClr val="A50021"/>
              </a:buClr>
              <a:buSzPct val="100000"/>
              <a:buFont typeface="Wingdings" charset="2"/>
              <a:buChar char=""/>
              <a:tabLst>
                <a:tab pos="358775" algn="l"/>
                <a:tab pos="815975" algn="l"/>
                <a:tab pos="1273175" algn="l"/>
                <a:tab pos="1730375" algn="l"/>
                <a:tab pos="2187575" algn="l"/>
                <a:tab pos="2644775" algn="l"/>
                <a:tab pos="3101975" algn="l"/>
                <a:tab pos="3559175" algn="l"/>
                <a:tab pos="4016375" algn="l"/>
                <a:tab pos="4473575" algn="l"/>
                <a:tab pos="4930775" algn="l"/>
                <a:tab pos="5387975" algn="l"/>
                <a:tab pos="5845175" algn="l"/>
                <a:tab pos="6302375" algn="l"/>
                <a:tab pos="6759575" algn="l"/>
                <a:tab pos="7216775" algn="l"/>
                <a:tab pos="7673975" algn="l"/>
                <a:tab pos="8131175" algn="l"/>
                <a:tab pos="8588375" algn="l"/>
                <a:tab pos="9045575" algn="l"/>
              </a:tabLst>
            </a:pPr>
            <a:r>
              <a:rPr lang="en-GB" sz="2000" dirty="0" err="1"/>
              <a:t>Basado</a:t>
            </a:r>
            <a:r>
              <a:rPr lang="en-GB" sz="2000" dirty="0"/>
              <a:t> en ASN.1 (</a:t>
            </a:r>
            <a:r>
              <a:rPr lang="en-GB" sz="2000" dirty="0" err="1"/>
              <a:t>estándar</a:t>
            </a:r>
            <a:r>
              <a:rPr lang="en-GB" sz="2000" dirty="0"/>
              <a:t> de la ISO), </a:t>
            </a:r>
            <a:r>
              <a:rPr lang="en-GB" sz="2000" dirty="0" err="1"/>
              <a:t>pero</a:t>
            </a:r>
            <a:r>
              <a:rPr lang="en-GB" sz="2000" dirty="0"/>
              <a:t> </a:t>
            </a:r>
            <a:r>
              <a:rPr lang="en-GB" sz="2000" dirty="0" err="1"/>
              <a:t>extendido</a:t>
            </a:r>
            <a:endParaRPr lang="en-GB" sz="2000" dirty="0"/>
          </a:p>
          <a:p>
            <a:pPr marL="735013" lvl="1" indent="-277813" eaLnBrk="0">
              <a:spcBef>
                <a:spcPts val="700"/>
              </a:spcBef>
              <a:spcAft>
                <a:spcPct val="0"/>
              </a:spcAft>
              <a:buClr>
                <a:srgbClr val="A50021"/>
              </a:buClr>
              <a:buSzPct val="100000"/>
              <a:buFont typeface="Wingdings" charset="2"/>
              <a:buChar char=""/>
              <a:tabLst>
                <a:tab pos="358775" algn="l"/>
                <a:tab pos="815975" algn="l"/>
                <a:tab pos="1273175" algn="l"/>
                <a:tab pos="1730375" algn="l"/>
                <a:tab pos="2187575" algn="l"/>
                <a:tab pos="2644775" algn="l"/>
                <a:tab pos="3101975" algn="l"/>
                <a:tab pos="3559175" algn="l"/>
                <a:tab pos="4016375" algn="l"/>
                <a:tab pos="4473575" algn="l"/>
                <a:tab pos="4930775" algn="l"/>
                <a:tab pos="5387975" algn="l"/>
                <a:tab pos="5845175" algn="l"/>
                <a:tab pos="6302375" algn="l"/>
                <a:tab pos="6759575" algn="l"/>
                <a:tab pos="7216775" algn="l"/>
                <a:tab pos="7673975" algn="l"/>
                <a:tab pos="8131175" algn="l"/>
                <a:tab pos="8588375" algn="l"/>
                <a:tab pos="9045575" algn="l"/>
              </a:tabLst>
            </a:pPr>
            <a:r>
              <a:rPr lang="en-GB" sz="2000" dirty="0"/>
              <a:t>Define lo </a:t>
            </a:r>
            <a:r>
              <a:rPr lang="en-GB" sz="2000" dirty="0" err="1"/>
              <a:t>siguiente</a:t>
            </a:r>
            <a:r>
              <a:rPr lang="en-GB" sz="2000" dirty="0"/>
              <a:t>:</a:t>
            </a:r>
          </a:p>
          <a:p>
            <a:pPr marL="1143000" lvl="2" indent="-228600" eaLnBrk="0">
              <a:spcBef>
                <a:spcPts val="600"/>
              </a:spcBef>
              <a:spcAft>
                <a:spcPct val="0"/>
              </a:spcAft>
              <a:buClr>
                <a:srgbClr val="A50021"/>
              </a:buClr>
              <a:buSzPct val="100000"/>
              <a:buFont typeface="Wingdings" charset="2"/>
              <a:buChar char=""/>
              <a:tabLst>
                <a:tab pos="358775" algn="l"/>
                <a:tab pos="815975" algn="l"/>
                <a:tab pos="1273175" algn="l"/>
                <a:tab pos="1730375" algn="l"/>
                <a:tab pos="2187575" algn="l"/>
                <a:tab pos="2644775" algn="l"/>
                <a:tab pos="3101975" algn="l"/>
                <a:tab pos="3559175" algn="l"/>
                <a:tab pos="4016375" algn="l"/>
                <a:tab pos="4473575" algn="l"/>
                <a:tab pos="4930775" algn="l"/>
                <a:tab pos="5387975" algn="l"/>
                <a:tab pos="5845175" algn="l"/>
                <a:tab pos="6302375" algn="l"/>
                <a:tab pos="6759575" algn="l"/>
                <a:tab pos="7216775" algn="l"/>
                <a:tab pos="7673975" algn="l"/>
                <a:tab pos="8131175" algn="l"/>
                <a:tab pos="8588375" algn="l"/>
                <a:tab pos="9045575" algn="l"/>
              </a:tabLst>
            </a:pPr>
            <a:r>
              <a:rPr lang="en-GB" sz="2000" dirty="0" err="1"/>
              <a:t>Tipos</a:t>
            </a:r>
            <a:r>
              <a:rPr lang="en-GB" sz="2000" dirty="0"/>
              <a:t> de </a:t>
            </a:r>
            <a:r>
              <a:rPr lang="en-GB" sz="2000" dirty="0" err="1"/>
              <a:t>datos</a:t>
            </a:r>
            <a:endParaRPr lang="en-GB" sz="2000" dirty="0"/>
          </a:p>
          <a:p>
            <a:pPr marL="1143000" lvl="2" indent="-228600" eaLnBrk="0">
              <a:spcBef>
                <a:spcPts val="600"/>
              </a:spcBef>
              <a:spcAft>
                <a:spcPct val="0"/>
              </a:spcAft>
              <a:buClr>
                <a:srgbClr val="A50021"/>
              </a:buClr>
              <a:buSzPct val="100000"/>
              <a:buFont typeface="Wingdings" charset="2"/>
              <a:buChar char=""/>
              <a:tabLst>
                <a:tab pos="358775" algn="l"/>
                <a:tab pos="815975" algn="l"/>
                <a:tab pos="1273175" algn="l"/>
                <a:tab pos="1730375" algn="l"/>
                <a:tab pos="2187575" algn="l"/>
                <a:tab pos="2644775" algn="l"/>
                <a:tab pos="3101975" algn="l"/>
                <a:tab pos="3559175" algn="l"/>
                <a:tab pos="4016375" algn="l"/>
                <a:tab pos="4473575" algn="l"/>
                <a:tab pos="4930775" algn="l"/>
                <a:tab pos="5387975" algn="l"/>
                <a:tab pos="5845175" algn="l"/>
                <a:tab pos="6302375" algn="l"/>
                <a:tab pos="6759575" algn="l"/>
                <a:tab pos="7216775" algn="l"/>
                <a:tab pos="7673975" algn="l"/>
                <a:tab pos="8131175" algn="l"/>
                <a:tab pos="8588375" algn="l"/>
                <a:tab pos="9045575" algn="l"/>
              </a:tabLst>
            </a:pPr>
            <a:r>
              <a:rPr lang="en-GB" sz="2000" dirty="0" err="1"/>
              <a:t>Modelo</a:t>
            </a:r>
            <a:r>
              <a:rPr lang="en-GB" sz="2000" dirty="0"/>
              <a:t> de </a:t>
            </a:r>
            <a:r>
              <a:rPr lang="en-GB" sz="2000" dirty="0" err="1"/>
              <a:t>objetos</a:t>
            </a:r>
            <a:endParaRPr lang="en-GB" sz="2000" dirty="0"/>
          </a:p>
          <a:p>
            <a:pPr marL="1143000" lvl="2" indent="-228600" eaLnBrk="0">
              <a:spcBef>
                <a:spcPts val="600"/>
              </a:spcBef>
              <a:spcAft>
                <a:spcPct val="0"/>
              </a:spcAft>
              <a:buClr>
                <a:srgbClr val="A50021"/>
              </a:buClr>
              <a:buSzPct val="100000"/>
              <a:buFont typeface="Wingdings" charset="2"/>
              <a:buChar char=""/>
              <a:tabLst>
                <a:tab pos="358775" algn="l"/>
                <a:tab pos="815975" algn="l"/>
                <a:tab pos="1273175" algn="l"/>
                <a:tab pos="1730375" algn="l"/>
                <a:tab pos="2187575" algn="l"/>
                <a:tab pos="2644775" algn="l"/>
                <a:tab pos="3101975" algn="l"/>
                <a:tab pos="3559175" algn="l"/>
                <a:tab pos="4016375" algn="l"/>
                <a:tab pos="4473575" algn="l"/>
                <a:tab pos="4930775" algn="l"/>
                <a:tab pos="5387975" algn="l"/>
                <a:tab pos="5845175" algn="l"/>
                <a:tab pos="6302375" algn="l"/>
                <a:tab pos="6759575" algn="l"/>
                <a:tab pos="7216775" algn="l"/>
                <a:tab pos="7673975" algn="l"/>
                <a:tab pos="8131175" algn="l"/>
                <a:tab pos="8588375" algn="l"/>
                <a:tab pos="9045575" algn="l"/>
              </a:tabLst>
            </a:pPr>
            <a:r>
              <a:rPr lang="en-GB" sz="2000" dirty="0" err="1"/>
              <a:t>Reglas</a:t>
            </a:r>
            <a:r>
              <a:rPr lang="en-GB" sz="2000" dirty="0"/>
              <a:t> </a:t>
            </a:r>
            <a:r>
              <a:rPr lang="en-GB" sz="2000" dirty="0" err="1"/>
              <a:t>para</a:t>
            </a:r>
            <a:r>
              <a:rPr lang="en-GB" sz="2000" dirty="0"/>
              <a:t> </a:t>
            </a:r>
            <a:r>
              <a:rPr lang="en-GB" sz="2000" dirty="0" err="1"/>
              <a:t>revisar</a:t>
            </a:r>
            <a:r>
              <a:rPr lang="en-GB" sz="2000" dirty="0"/>
              <a:t> y </a:t>
            </a:r>
            <a:r>
              <a:rPr lang="en-GB" sz="2000" dirty="0" err="1"/>
              <a:t>cambiar</a:t>
            </a:r>
            <a:r>
              <a:rPr lang="en-GB" sz="2000" dirty="0"/>
              <a:t> los </a:t>
            </a:r>
            <a:r>
              <a:rPr lang="en-GB" sz="2000" dirty="0" err="1"/>
              <a:t>datos</a:t>
            </a:r>
            <a:endParaRPr lang="en-GB" sz="2000" dirty="0"/>
          </a:p>
          <a:p>
            <a:pPr marL="735013" lvl="1" indent="-277813" eaLnBrk="0">
              <a:spcBef>
                <a:spcPts val="700"/>
              </a:spcBef>
              <a:spcAft>
                <a:spcPct val="0"/>
              </a:spcAft>
              <a:buClr>
                <a:srgbClr val="A50021"/>
              </a:buClr>
              <a:buSzPct val="100000"/>
              <a:buFont typeface="Wingdings" charset="2"/>
              <a:buChar char=""/>
              <a:tabLst>
                <a:tab pos="358775" algn="l"/>
                <a:tab pos="815975" algn="l"/>
                <a:tab pos="1273175" algn="l"/>
                <a:tab pos="1730375" algn="l"/>
                <a:tab pos="2187575" algn="l"/>
                <a:tab pos="2644775" algn="l"/>
                <a:tab pos="3101975" algn="l"/>
                <a:tab pos="3559175" algn="l"/>
                <a:tab pos="4016375" algn="l"/>
                <a:tab pos="4473575" algn="l"/>
                <a:tab pos="4930775" algn="l"/>
                <a:tab pos="5387975" algn="l"/>
                <a:tab pos="5845175" algn="l"/>
                <a:tab pos="6302375" algn="l"/>
                <a:tab pos="6759575" algn="l"/>
                <a:tab pos="7216775" algn="l"/>
                <a:tab pos="7673975" algn="l"/>
                <a:tab pos="8131175" algn="l"/>
                <a:tab pos="8588375" algn="l"/>
                <a:tab pos="9045575" algn="l"/>
              </a:tabLst>
            </a:pPr>
            <a:r>
              <a:rPr lang="en-GB" sz="2000" dirty="0"/>
              <a:t>RFCs 2578, 2579, 2580  </a:t>
            </a:r>
          </a:p>
        </p:txBody>
      </p:sp>
      <p:sp>
        <p:nvSpPr>
          <p:cNvPr id="11265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273050"/>
            <a:ext cx="8229600" cy="1146175"/>
          </a:xfrm>
          <a:ln/>
        </p:spPr>
        <p:txBody>
          <a:bodyPr/>
          <a:lstStyle/>
          <a:p>
            <a:pPr>
              <a:buClr>
                <a:srgbClr val="A50021"/>
              </a:buClr>
              <a:buSzPct val="100000"/>
              <a:buFont typeface="Tahoma" pitchFamily="32" charset="0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2800" dirty="0"/>
              <a:t>SMI: </a:t>
            </a:r>
            <a:r>
              <a:rPr lang="en-GB" sz="2800" dirty="0" err="1" smtClean="0"/>
              <a:t>Estructura</a:t>
            </a:r>
            <a:r>
              <a:rPr lang="en-GB" sz="2800" dirty="0" smtClean="0"/>
              <a:t> de </a:t>
            </a:r>
            <a:r>
              <a:rPr lang="en-GB" sz="2800" dirty="0" err="1" smtClean="0"/>
              <a:t>Información</a:t>
            </a:r>
            <a:r>
              <a:rPr lang="en-GB" sz="2800" dirty="0" smtClean="0"/>
              <a:t> de </a:t>
            </a:r>
            <a:r>
              <a:rPr lang="en-GB" sz="2800" dirty="0" err="1" smtClean="0"/>
              <a:t>Gestión</a:t>
            </a:r>
            <a:r>
              <a:rPr lang="en-GB" sz="2800" dirty="0" smtClean="0"/>
              <a:t/>
            </a:r>
            <a:br>
              <a:rPr lang="en-GB" sz="2800" dirty="0" smtClean="0"/>
            </a:br>
            <a:r>
              <a:rPr lang="en-GB" sz="2000" dirty="0" smtClean="0"/>
              <a:t>(Structure </a:t>
            </a:r>
            <a:r>
              <a:rPr lang="en-GB" sz="2000" dirty="0"/>
              <a:t>of Management </a:t>
            </a:r>
            <a:r>
              <a:rPr lang="en-GB" sz="2000" dirty="0" smtClean="0"/>
              <a:t>Information)</a:t>
            </a:r>
            <a:endParaRPr lang="en-GB" sz="28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150</TotalTime>
  <Words>1385</Words>
  <PresentationFormat>On-screen Show (4:3)</PresentationFormat>
  <Paragraphs>206</Paragraphs>
  <Slides>25</Slides>
  <Notes>25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6" baseType="lpstr">
      <vt:lpstr>Concourse</vt:lpstr>
      <vt:lpstr>SNMP: Conceptos  </vt:lpstr>
      <vt:lpstr>Necesidad de una arquitectura</vt:lpstr>
      <vt:lpstr>Componentes de la Infraestructura</vt:lpstr>
      <vt:lpstr>Componentes de la infraestructura</vt:lpstr>
      <vt:lpstr>Componentes de la infraestructura</vt:lpstr>
      <vt:lpstr>Slide 6</vt:lpstr>
      <vt:lpstr>Diferentes estándares</vt:lpstr>
      <vt:lpstr>Marco de Referencia Estándar de Gestión en Internet</vt:lpstr>
      <vt:lpstr>SMI: Estructura de Información de Gestión (Structure of Management Information)</vt:lpstr>
      <vt:lpstr>Slide 10</vt:lpstr>
      <vt:lpstr>SMI: Estructura de Información de Gestión (Structure of Management Information)</vt:lpstr>
      <vt:lpstr>SMI: Estructura de Información de Gestión (Structure of Management Information)</vt:lpstr>
      <vt:lpstr>MIB: Base de Información de Gestion (Management Information Base)</vt:lpstr>
      <vt:lpstr>Arbol de identificación  de objetos de ISO</vt:lpstr>
      <vt:lpstr>Arbol de identificación de objetos de ISO</vt:lpstr>
      <vt:lpstr>El protocolo SNMP</vt:lpstr>
      <vt:lpstr>El protocolo SNMP</vt:lpstr>
      <vt:lpstr>SNMP v1</vt:lpstr>
      <vt:lpstr>SNMP v1</vt:lpstr>
      <vt:lpstr>SNMP v2</vt:lpstr>
      <vt:lpstr>SNMP v2</vt:lpstr>
      <vt:lpstr>SNMP v3</vt:lpstr>
      <vt:lpstr>SNMP v3</vt:lpstr>
      <vt:lpstr>SNMP: Estado actual de la implementación</vt:lpstr>
      <vt:lpstr>Referencias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Network Operations and Management</dc:title>
  <dc:creator>Brian Longwe</dc:creator>
  <cp:lastModifiedBy>CA</cp:lastModifiedBy>
  <cp:revision>8</cp:revision>
  <dcterms:modified xsi:type="dcterms:W3CDTF">2009-09-20T22:50:09Z</dcterms:modified>
</cp:coreProperties>
</file>