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0080625" cy="7559675"/>
  <p:notesSz cx="7556500" cy="10691813"/>
  <p:defaultTextStyle>
    <a:defPPr>
      <a:defRPr lang="en-GB"/>
    </a:defPPr>
    <a:lvl1pPr algn="l" defTabSz="457200" rtl="0" fontAlgn="base" hangingPunct="0">
      <a:lnSpc>
        <a:spcPct val="104000"/>
      </a:lnSpc>
      <a:spcBef>
        <a:spcPct val="0"/>
      </a:spcBef>
      <a:spcAft>
        <a:spcPct val="0"/>
      </a:spcAft>
      <a:buClr>
        <a:srgbClr val="000000"/>
      </a:buClr>
      <a:buSzPct val="45000"/>
      <a:buFont typeface="Wingdings" charset="2"/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31800" indent="-215900" algn="l" defTabSz="457200" rtl="0" fontAlgn="base" hangingPunct="0">
      <a:lnSpc>
        <a:spcPct val="104000"/>
      </a:lnSpc>
      <a:spcBef>
        <a:spcPct val="0"/>
      </a:spcBef>
      <a:spcAft>
        <a:spcPct val="0"/>
      </a:spcAft>
      <a:buClr>
        <a:srgbClr val="000000"/>
      </a:buClr>
      <a:buSzPct val="45000"/>
      <a:buFont typeface="Wingdings" charset="2"/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647700" indent="-215900" algn="l" defTabSz="457200" rtl="0" fontAlgn="base" hangingPunct="0">
      <a:lnSpc>
        <a:spcPct val="104000"/>
      </a:lnSpc>
      <a:spcBef>
        <a:spcPct val="0"/>
      </a:spcBef>
      <a:spcAft>
        <a:spcPct val="0"/>
      </a:spcAft>
      <a:buClr>
        <a:srgbClr val="000000"/>
      </a:buClr>
      <a:buSzPct val="45000"/>
      <a:buFont typeface="Wingdings" charset="2"/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863600" indent="-215900" algn="l" defTabSz="457200" rtl="0" fontAlgn="base" hangingPunct="0">
      <a:lnSpc>
        <a:spcPct val="104000"/>
      </a:lnSpc>
      <a:spcBef>
        <a:spcPct val="0"/>
      </a:spcBef>
      <a:spcAft>
        <a:spcPct val="0"/>
      </a:spcAft>
      <a:buClr>
        <a:srgbClr val="000000"/>
      </a:buClr>
      <a:buSzPct val="45000"/>
      <a:buFont typeface="Wingdings" charset="2"/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079500" indent="-215900" algn="l" defTabSz="457200" rtl="0" fontAlgn="base" hangingPunct="0">
      <a:lnSpc>
        <a:spcPct val="104000"/>
      </a:lnSpc>
      <a:spcBef>
        <a:spcPct val="0"/>
      </a:spcBef>
      <a:spcAft>
        <a:spcPct val="0"/>
      </a:spcAft>
      <a:buClr>
        <a:srgbClr val="000000"/>
      </a:buClr>
      <a:buSzPct val="45000"/>
      <a:buFont typeface="Wingdings" charset="2"/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762" y="-108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ChangeArrowheads="1"/>
          </p:cNvSpPr>
          <p:nvPr>
            <p:ph type="sldImg"/>
          </p:nvPr>
        </p:nvSpPr>
        <p:spPr bwMode="auto">
          <a:xfrm>
            <a:off x="1104900" y="812800"/>
            <a:ext cx="5343525" cy="4006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3613" cy="4810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8188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2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</a:defRPr>
            </a:lvl1pPr>
          </a:lstStyle>
          <a:p>
            <a:endParaRPr lang="en-GB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276725" y="0"/>
            <a:ext cx="3278188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2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</a:defRPr>
            </a:lvl1pPr>
          </a:lstStyle>
          <a:p>
            <a:endParaRPr lang="en-GB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10158413"/>
            <a:ext cx="3278188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ct val="102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</a:defRPr>
            </a:lvl1pPr>
          </a:lstStyle>
          <a:p>
            <a:endParaRPr lang="en-GB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276725" y="10158413"/>
            <a:ext cx="3278188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2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</a:defRPr>
            </a:lvl1pPr>
          </a:lstStyle>
          <a:p>
            <a:fld id="{918D8D3D-3BED-4388-9A06-FCF6EF49EDF9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E708D26-60E1-47F1-8E37-E82CD968DB98}" type="slidenum">
              <a:rPr lang="en-GB"/>
              <a:pPr/>
              <a:t>1</a:t>
            </a:fld>
            <a:endParaRPr lang="en-GB"/>
          </a:p>
        </p:txBody>
      </p:sp>
      <p:sp>
        <p:nvSpPr>
          <p:cNvPr id="19457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04900" y="812800"/>
            <a:ext cx="5345113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5200" cy="472122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23087C5A-928C-478E-AE1E-B1D8EBD7C565}" type="slidenum">
              <a:rPr lang="en-GB"/>
              <a:pPr/>
              <a:t>10</a:t>
            </a:fld>
            <a:endParaRPr lang="en-GB"/>
          </a:p>
        </p:txBody>
      </p:sp>
      <p:sp>
        <p:nvSpPr>
          <p:cNvPr id="28673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04900" y="812800"/>
            <a:ext cx="5345113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5200" cy="472122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2003651-CAF8-4632-90FF-BA29F417233E}" type="slidenum">
              <a:rPr lang="en-GB"/>
              <a:pPr/>
              <a:t>11</a:t>
            </a:fld>
            <a:endParaRPr lang="en-GB"/>
          </a:p>
        </p:txBody>
      </p:sp>
      <p:sp>
        <p:nvSpPr>
          <p:cNvPr id="29697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04900" y="812800"/>
            <a:ext cx="5345113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5200" cy="472122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86CECAD-07EA-441B-93B7-6F68D108F765}" type="slidenum">
              <a:rPr lang="en-GB"/>
              <a:pPr/>
              <a:t>12</a:t>
            </a:fld>
            <a:endParaRPr lang="en-GB"/>
          </a:p>
        </p:txBody>
      </p:sp>
      <p:sp>
        <p:nvSpPr>
          <p:cNvPr id="30721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04900" y="812800"/>
            <a:ext cx="5345113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2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5200" cy="472122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E2ED1311-616B-476D-9CBC-3B1D9245F972}" type="slidenum">
              <a:rPr lang="en-GB"/>
              <a:pPr/>
              <a:t>13</a:t>
            </a:fld>
            <a:endParaRPr lang="en-GB"/>
          </a:p>
        </p:txBody>
      </p:sp>
      <p:sp>
        <p:nvSpPr>
          <p:cNvPr id="31745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04900" y="812800"/>
            <a:ext cx="5345113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5200" cy="472122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BFE5452-CF98-424E-ADB6-5BCDF8B385D4}" type="slidenum">
              <a:rPr lang="en-GB"/>
              <a:pPr/>
              <a:t>14</a:t>
            </a:fld>
            <a:endParaRPr lang="en-GB"/>
          </a:p>
        </p:txBody>
      </p:sp>
      <p:sp>
        <p:nvSpPr>
          <p:cNvPr id="32769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04900" y="812800"/>
            <a:ext cx="5345113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0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5200" cy="472122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90DDF02-D1ED-479C-9FF5-E1642A985E3A}" type="slidenum">
              <a:rPr lang="en-GB"/>
              <a:pPr/>
              <a:t>15</a:t>
            </a:fld>
            <a:endParaRPr lang="en-GB"/>
          </a:p>
        </p:txBody>
      </p:sp>
      <p:sp>
        <p:nvSpPr>
          <p:cNvPr id="33793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04900" y="812800"/>
            <a:ext cx="5345113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5200" cy="472122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14F482A-CDAE-43A1-9F08-265B12A2E64E}" type="slidenum">
              <a:rPr lang="en-GB"/>
              <a:pPr/>
              <a:t>16</a:t>
            </a:fld>
            <a:endParaRPr lang="en-GB"/>
          </a:p>
        </p:txBody>
      </p:sp>
      <p:sp>
        <p:nvSpPr>
          <p:cNvPr id="34817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04900" y="812800"/>
            <a:ext cx="5345113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8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5200" cy="472122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8A18F83-0D5B-4D1C-B58C-D2F0FFD74BDD}" type="slidenum">
              <a:rPr lang="en-GB"/>
              <a:pPr/>
              <a:t>2</a:t>
            </a:fld>
            <a:endParaRPr lang="en-GB"/>
          </a:p>
        </p:txBody>
      </p:sp>
      <p:sp>
        <p:nvSpPr>
          <p:cNvPr id="20481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04900" y="812800"/>
            <a:ext cx="5345113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5200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6E67159-6523-48F2-84FD-AEDBFCEEC070}" type="slidenum">
              <a:rPr lang="en-GB"/>
              <a:pPr/>
              <a:t>3</a:t>
            </a:fld>
            <a:endParaRPr lang="en-GB"/>
          </a:p>
        </p:txBody>
      </p:sp>
      <p:sp>
        <p:nvSpPr>
          <p:cNvPr id="21505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04900" y="812800"/>
            <a:ext cx="5345113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5200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72FEC0C-445F-44E6-9C58-8DDFFB8A7F82}" type="slidenum">
              <a:rPr lang="en-GB"/>
              <a:pPr/>
              <a:t>4</a:t>
            </a:fld>
            <a:endParaRPr lang="en-GB"/>
          </a:p>
        </p:txBody>
      </p:sp>
      <p:sp>
        <p:nvSpPr>
          <p:cNvPr id="22529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04900" y="812800"/>
            <a:ext cx="5345113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0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5200" cy="472122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2B43D7AA-E7F4-49CD-8B54-1F8EE10BC800}" type="slidenum">
              <a:rPr lang="en-GB"/>
              <a:pPr/>
              <a:t>5</a:t>
            </a:fld>
            <a:endParaRPr lang="en-GB"/>
          </a:p>
        </p:txBody>
      </p:sp>
      <p:sp>
        <p:nvSpPr>
          <p:cNvPr id="23553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04900" y="812800"/>
            <a:ext cx="5345113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5200" cy="472122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4B49066-17A2-43AF-9301-6DCF14102B78}" type="slidenum">
              <a:rPr lang="en-GB"/>
              <a:pPr/>
              <a:t>6</a:t>
            </a:fld>
            <a:endParaRPr lang="en-GB"/>
          </a:p>
        </p:txBody>
      </p:sp>
      <p:sp>
        <p:nvSpPr>
          <p:cNvPr id="24577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04900" y="812800"/>
            <a:ext cx="5345113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5200" cy="472122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F8C7805-9CC4-487F-95B5-ABEE094D2EF0}" type="slidenum">
              <a:rPr lang="en-GB"/>
              <a:pPr/>
              <a:t>7</a:t>
            </a:fld>
            <a:endParaRPr lang="en-GB"/>
          </a:p>
        </p:txBody>
      </p:sp>
      <p:sp>
        <p:nvSpPr>
          <p:cNvPr id="25601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04900" y="812800"/>
            <a:ext cx="5345113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5200" cy="472122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287F59F-082B-4FC8-B5B2-081DA6671125}" type="slidenum">
              <a:rPr lang="en-GB"/>
              <a:pPr/>
              <a:t>8</a:t>
            </a:fld>
            <a:endParaRPr lang="en-GB"/>
          </a:p>
        </p:txBody>
      </p:sp>
      <p:sp>
        <p:nvSpPr>
          <p:cNvPr id="26625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04900" y="812800"/>
            <a:ext cx="5345113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5200" cy="472122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87566D2-AF82-44F2-B305-7EAA40A87649}" type="slidenum">
              <a:rPr lang="en-GB"/>
              <a:pPr/>
              <a:t>9</a:t>
            </a:fld>
            <a:endParaRPr lang="en-GB"/>
          </a:p>
        </p:txBody>
      </p:sp>
      <p:sp>
        <p:nvSpPr>
          <p:cNvPr id="27649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04900" y="812800"/>
            <a:ext cx="5345113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5200" cy="472122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5141358"/>
            <a:ext cx="1008844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756047" y="1931918"/>
            <a:ext cx="8568531" cy="2016973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53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756047" y="3981128"/>
            <a:ext cx="8568531" cy="1322451"/>
          </a:xfrm>
        </p:spPr>
        <p:txBody>
          <a:bodyPr lIns="50397" rIns="50397"/>
          <a:lstStyle>
            <a:lvl1pPr marL="0" marR="70556" indent="0" algn="r">
              <a:buNone/>
              <a:defRPr>
                <a:solidFill>
                  <a:schemeClr val="tx2"/>
                </a:solidFill>
              </a:defRPr>
            </a:lvl1pPr>
            <a:lvl2pPr marL="503972" indent="0" algn="ctr">
              <a:buNone/>
            </a:lvl2pPr>
            <a:lvl3pPr marL="1007943" indent="0" algn="ctr">
              <a:buNone/>
            </a:lvl3pPr>
            <a:lvl4pPr marL="1511915" indent="0" algn="ctr">
              <a:buNone/>
            </a:lvl4pPr>
            <a:lvl5pPr marL="2015886" indent="0" algn="ctr">
              <a:buNone/>
            </a:lvl5pPr>
            <a:lvl6pPr marL="2519858" indent="0" algn="ctr">
              <a:buNone/>
            </a:lvl6pPr>
            <a:lvl7pPr marL="3023829" indent="0" algn="ctr">
              <a:buNone/>
            </a:lvl7pPr>
            <a:lvl8pPr marL="3527801" indent="0" algn="ctr">
              <a:buNone/>
            </a:lvl8pPr>
            <a:lvl9pPr marL="4031772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4150" y="5459765"/>
            <a:ext cx="10084776" cy="2107723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E7A5A3D-C0F2-44D2-ACD1-4E1AE1A41D2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031" y="1632891"/>
            <a:ext cx="9072563" cy="483483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FC020D-E8FA-474E-904C-D0940EC0FB1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45049" y="302740"/>
            <a:ext cx="1959537" cy="6164983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031" y="302741"/>
            <a:ext cx="6972432" cy="616498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D50F77B-7786-4285-B05B-14329CFF4FF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01625"/>
            <a:ext cx="9070975" cy="12604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>
          <a:xfrm>
            <a:off x="503238" y="6886575"/>
            <a:ext cx="2346325" cy="52070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>
          <a:xfrm>
            <a:off x="3448050" y="6886575"/>
            <a:ext cx="3194050" cy="52070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>
          <a:xfrm>
            <a:off x="7226300" y="6886575"/>
            <a:ext cx="2346325" cy="520700"/>
          </a:xfrm>
        </p:spPr>
        <p:txBody>
          <a:bodyPr/>
          <a:lstStyle>
            <a:lvl1pPr>
              <a:defRPr/>
            </a:lvl1pPr>
          </a:lstStyle>
          <a:p>
            <a:fld id="{2C3B2676-1166-4350-A641-EE5CB48FCB6C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2033BAC-B6EE-4DA9-AD17-68AA2EE371A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370" y="1168136"/>
            <a:ext cx="8568531" cy="2015913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53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24518" y="3231669"/>
            <a:ext cx="5040313" cy="1603745"/>
          </a:xfrm>
        </p:spPr>
        <p:txBody>
          <a:bodyPr lIns="100794" rIns="100794" anchor="t"/>
          <a:lstStyle>
            <a:lvl1pPr marL="0" indent="0" algn="l">
              <a:buNone/>
              <a:defRPr sz="2500">
                <a:solidFill>
                  <a:schemeClr val="tx1"/>
                </a:solidFill>
              </a:defRPr>
            </a:lvl1pPr>
            <a:lvl2pPr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13F25C-133C-447C-A5FE-31492525C6EE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hevron 6"/>
          <p:cNvSpPr/>
          <p:nvPr/>
        </p:nvSpPr>
        <p:spPr>
          <a:xfrm>
            <a:off x="4009187" y="3312976"/>
            <a:ext cx="201613" cy="251989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803676" y="3312976"/>
            <a:ext cx="201613" cy="251989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031" y="1632890"/>
            <a:ext cx="4452276" cy="4989036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4318" y="1632890"/>
            <a:ext cx="4452276" cy="4989036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BBCF57-BA26-47C3-A5B0-986009B160B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031" y="300987"/>
            <a:ext cx="9072563" cy="1259946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031" y="5963744"/>
            <a:ext cx="4454027" cy="839964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201589" anchor="ctr"/>
          <a:lstStyle>
            <a:lvl1pPr marL="0" indent="0">
              <a:buNone/>
              <a:defRPr sz="2600" b="0">
                <a:solidFill>
                  <a:schemeClr val="bg1"/>
                </a:solidFill>
              </a:defRPr>
            </a:lvl1pPr>
            <a:lvl2pPr>
              <a:buNone/>
              <a:defRPr sz="2200" b="1"/>
            </a:lvl2pPr>
            <a:lvl3pPr>
              <a:buNone/>
              <a:defRPr sz="2000" b="1"/>
            </a:lvl3pPr>
            <a:lvl4pPr>
              <a:buNone/>
              <a:defRPr sz="1800" b="1"/>
            </a:lvl4pPr>
            <a:lvl5pPr>
              <a:buNone/>
              <a:defRPr sz="18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5120819" y="5963744"/>
            <a:ext cx="4455776" cy="839964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201589" anchor="ctr"/>
          <a:lstStyle>
            <a:lvl1pPr marL="0" indent="0">
              <a:buNone/>
              <a:defRPr sz="2600" b="0">
                <a:solidFill>
                  <a:schemeClr val="bg1"/>
                </a:solidFill>
              </a:defRPr>
            </a:lvl1pPr>
            <a:lvl2pPr>
              <a:buNone/>
              <a:defRPr sz="2200" b="1"/>
            </a:lvl2pPr>
            <a:lvl3pPr>
              <a:buNone/>
              <a:defRPr sz="2000" b="1"/>
            </a:lvl3pPr>
            <a:lvl4pPr>
              <a:buNone/>
              <a:defRPr sz="1800" b="1"/>
            </a:lvl4pPr>
            <a:lvl5pPr>
              <a:buNone/>
              <a:defRPr sz="18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504031" y="1592067"/>
            <a:ext cx="4454027" cy="4345064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0818" y="1592067"/>
            <a:ext cx="4455776" cy="4345064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82FEC2F-D41E-4A11-BED7-896675C73E6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1FF47B1-BBF6-49E6-A4AC-5B98D4297D25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169CC4-9817-4426-BA70-39BB319AD84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8063" y="5375769"/>
            <a:ext cx="8248138" cy="503978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8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872302" y="5903008"/>
            <a:ext cx="4381712" cy="1007957"/>
          </a:xfrm>
        </p:spPr>
        <p:txBody>
          <a:bodyPr/>
          <a:lstStyle>
            <a:lvl1pPr marL="0" indent="0" algn="r">
              <a:buNone/>
              <a:defRPr sz="1800"/>
            </a:lvl1pPr>
            <a:lvl2pPr>
              <a:buNone/>
              <a:defRPr sz="1300"/>
            </a:lvl2pPr>
            <a:lvl3pPr>
              <a:buNone/>
              <a:defRPr sz="1100"/>
            </a:lvl3pPr>
            <a:lvl4pPr>
              <a:buNone/>
              <a:defRPr sz="1000"/>
            </a:lvl4pPr>
            <a:lvl5pPr>
              <a:buNone/>
              <a:defRPr sz="10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008063" y="302387"/>
            <a:ext cx="8245951" cy="5039783"/>
          </a:xfrm>
        </p:spPr>
        <p:txBody>
          <a:bodyPr/>
          <a:lstStyle>
            <a:lvl1pPr>
              <a:defRPr sz="3500"/>
            </a:lvl1pPr>
            <a:lvl2pPr>
              <a:defRPr sz="31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16086" y="7063571"/>
            <a:ext cx="2116931" cy="403183"/>
          </a:xfrm>
        </p:spPr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33E2CF-38C4-4FC7-A7BA-F95A23EE3F2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58129" y="6000343"/>
            <a:ext cx="7896490" cy="714556"/>
          </a:xfrm>
          <a:noFill/>
        </p:spPr>
        <p:txBody>
          <a:bodyPr lIns="100794" tIns="0" rIns="100794" anchor="t"/>
          <a:lstStyle>
            <a:lvl1pPr marL="0" marR="20159" indent="0" algn="r">
              <a:buNone/>
              <a:defRPr sz="1500"/>
            </a:lvl1pPr>
            <a:lvl2pPr>
              <a:defRPr sz="1300"/>
            </a:lvl2pPr>
            <a:lvl3pPr>
              <a:defRPr sz="1100"/>
            </a:lvl3pPr>
            <a:lvl4pPr>
              <a:defRPr sz="1000"/>
            </a:lvl4pPr>
            <a:lvl5pPr>
              <a:defRPr sz="10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2016" y="209405"/>
            <a:ext cx="9576594" cy="4838192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5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28726" y="7063572"/>
            <a:ext cx="2591463" cy="40248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DDADC34-0DB0-4878-B649-A3896B14217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2016" y="5362896"/>
            <a:ext cx="8902603" cy="62024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3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89822" y="5513771"/>
            <a:ext cx="4191444" cy="159076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0794" tIns="50397" rIns="100794" bIns="50397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9047" y="6376917"/>
            <a:ext cx="4191444" cy="92396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0794" tIns="50397" rIns="100794" bIns="50397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661" y="6383784"/>
            <a:ext cx="3750815" cy="1191457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100794" tIns="50397" rIns="100794" bIns="50397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10183" y="6379910"/>
            <a:ext cx="3754337" cy="1195331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9551582" y="5498831"/>
            <a:ext cx="201613" cy="251989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9346071" y="5498831"/>
            <a:ext cx="201613" cy="251989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89822" y="5513771"/>
            <a:ext cx="4191444" cy="159076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0794" tIns="50397" rIns="100794" bIns="50397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9047" y="6376917"/>
            <a:ext cx="4191444" cy="92396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0794" tIns="50397" rIns="100794" bIns="50397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661" y="6383784"/>
            <a:ext cx="3750815" cy="1191457"/>
          </a:xfrm>
          <a:prstGeom prst="rtTriangle">
            <a:avLst/>
          </a:prstGeom>
          <a:blipFill>
            <a:blip r:embed="rId14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100794" tIns="50397" rIns="100794" bIns="50397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10183" y="6379910"/>
            <a:ext cx="3754337" cy="1195331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504031" y="302737"/>
            <a:ext cx="9072563" cy="1259946"/>
          </a:xfrm>
          <a:prstGeom prst="rect">
            <a:avLst/>
          </a:prstGeom>
        </p:spPr>
        <p:txBody>
          <a:bodyPr vert="horz" lIns="100794" tIns="50397" rIns="100794" bIns="50397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504031" y="1632890"/>
            <a:ext cx="9072563" cy="4989036"/>
          </a:xfrm>
          <a:prstGeom prst="rect">
            <a:avLst/>
          </a:prstGeom>
        </p:spPr>
        <p:txBody>
          <a:bodyPr vert="horz" lIns="100794" tIns="50397" rIns="100794" bIns="50397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7416086" y="7063571"/>
            <a:ext cx="2116931" cy="403183"/>
          </a:xfrm>
          <a:prstGeom prst="rect">
            <a:avLst/>
          </a:prstGeom>
        </p:spPr>
        <p:txBody>
          <a:bodyPr vert="horz" lIns="100794" tIns="50397" rIns="100794" bIns="50397" anchor="b"/>
          <a:lstStyle>
            <a:lvl1pPr algn="l" eaLnBrk="1" latinLnBrk="0" hangingPunct="1">
              <a:defRPr kumimoji="0" sz="1100">
                <a:solidFill>
                  <a:schemeClr val="tx1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828726" y="7063572"/>
            <a:ext cx="2591463" cy="402483"/>
          </a:xfrm>
          <a:prstGeom prst="rect">
            <a:avLst/>
          </a:prstGeom>
        </p:spPr>
        <p:txBody>
          <a:bodyPr vert="horz" lIns="100794" tIns="50397" rIns="100794" bIns="50397" anchor="b"/>
          <a:lstStyle>
            <a:lvl1pPr algn="r" eaLnBrk="1" latinLnBrk="0" hangingPunct="1">
              <a:defRPr kumimoji="0" sz="1100">
                <a:solidFill>
                  <a:schemeClr val="tx1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9533017" y="7063572"/>
            <a:ext cx="403225" cy="402483"/>
          </a:xfrm>
          <a:prstGeom prst="rect">
            <a:avLst/>
          </a:prstGeom>
        </p:spPr>
        <p:txBody>
          <a:bodyPr vert="horz" lIns="100794" tIns="50397" rIns="100794" bIns="50397" anchor="b"/>
          <a:lstStyle>
            <a:lvl1pPr algn="r" eaLnBrk="1" latinLnBrk="0" hangingPunct="1">
              <a:defRPr kumimoji="0" sz="1100" b="0">
                <a:solidFill>
                  <a:schemeClr val="tx1"/>
                </a:solidFill>
              </a:defRPr>
            </a:lvl1pPr>
            <a:extLst/>
          </a:lstStyle>
          <a:p>
            <a:fld id="{5BBC383C-44FD-4BEF-AEF5-A23B7BA2BA03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403177" indent="-282224" algn="l" rtl="0" eaLnBrk="1" latinLnBrk="0" hangingPunct="1">
        <a:spcBef>
          <a:spcPts val="441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401" indent="-251986" algn="l" rtl="0" eaLnBrk="1" latinLnBrk="0" hangingPunct="1">
        <a:spcBef>
          <a:spcPts val="357"/>
        </a:spcBef>
        <a:buClr>
          <a:schemeClr val="accent1"/>
        </a:buClr>
        <a:buFont typeface="Verdana"/>
        <a:buChar char="◦"/>
        <a:defRPr kumimoji="0"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947467" indent="-251986" algn="l" rtl="0" eaLnBrk="1" latinLnBrk="0" hangingPunct="1">
        <a:spcBef>
          <a:spcPts val="386"/>
        </a:spcBef>
        <a:buClr>
          <a:schemeClr val="accent2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259929" indent="-251986" algn="l" rtl="0" eaLnBrk="1" latinLnBrk="0" hangingPunct="1">
        <a:spcBef>
          <a:spcPts val="386"/>
        </a:spcBef>
        <a:buClr>
          <a:schemeClr val="accent2"/>
        </a:buClr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1511915" indent="-251986" algn="l" rtl="0" eaLnBrk="1" latinLnBrk="0" hangingPunct="1">
        <a:spcBef>
          <a:spcPts val="386"/>
        </a:spcBef>
        <a:buClr>
          <a:schemeClr val="accent2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3900" indent="-251986" algn="l" rtl="0" eaLnBrk="1" latinLnBrk="0" hangingPunct="1">
        <a:spcBef>
          <a:spcPts val="386"/>
        </a:spcBef>
        <a:buClr>
          <a:schemeClr val="accent3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015886" indent="-251986" algn="l" rtl="0" eaLnBrk="1" latinLnBrk="0" hangingPunct="1">
        <a:spcBef>
          <a:spcPts val="386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267872" indent="-251986" algn="l" rtl="0" eaLnBrk="1" latinLnBrk="0" hangingPunct="1">
        <a:spcBef>
          <a:spcPts val="386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519858" indent="-251986" algn="l" rtl="0" eaLnBrk="1" latinLnBrk="0" hangingPunct="1">
        <a:spcBef>
          <a:spcPts val="386"/>
        </a:spcBef>
        <a:buClr>
          <a:schemeClr val="accent3"/>
        </a:buClr>
        <a:buFont typeface="Wingdings 2"/>
        <a:buChar char="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hrubbery.net/rancid/FAQ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subversion.tigris.org/faq.html" TargetMode="Externa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ython.org/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codento.com/people/mtr/genscript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localhost.localdomain/rancid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localhost.localdomain/rancid-query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hrubbery.net/rancid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expect.nist.gov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viewvc.org/" TargetMode="External"/><Relationship Id="rId5" Type="http://schemas.openxmlformats.org/officeDocument/2006/relationships/hyperlink" Target="http://svnbook.red-bean.com/" TargetMode="External"/><Relationship Id="rId4" Type="http://schemas.openxmlformats.org/officeDocument/2006/relationships/hyperlink" Target="http://subversion.tigris.org/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ftp://ftp.shrubbery.net/pub/rancid/rancid-2.3.2a4.tar.gz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46075"/>
            <a:ext cx="9072562" cy="1209774"/>
          </a:xfrm>
          <a:ln/>
        </p:spPr>
        <p:txBody>
          <a:bodyPr>
            <a:spAutoFit/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3600" dirty="0" err="1" smtClean="0"/>
              <a:t>Monitoreo</a:t>
            </a:r>
            <a:r>
              <a:rPr lang="en-GB" sz="3600" dirty="0" smtClean="0"/>
              <a:t> </a:t>
            </a:r>
            <a:r>
              <a:rPr lang="en-GB" sz="3600" dirty="0"/>
              <a:t>de </a:t>
            </a:r>
            <a:r>
              <a:rPr lang="en-GB" sz="3600" dirty="0" err="1"/>
              <a:t>Configuraciones</a:t>
            </a:r>
            <a:r>
              <a:rPr lang="en-GB" sz="3600" dirty="0"/>
              <a:t> </a:t>
            </a:r>
            <a:br>
              <a:rPr lang="en-GB" sz="3600" dirty="0"/>
            </a:br>
            <a:r>
              <a:rPr lang="en-GB" sz="3600" dirty="0"/>
              <a:t>con RANCID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subTitle" idx="4294967295"/>
          </p:nvPr>
        </p:nvSpPr>
        <p:spPr bwMode="auto">
          <a:xfrm>
            <a:off x="392112" y="3170237"/>
            <a:ext cx="9072563" cy="1744067"/>
          </a:xfrm>
          <a:prstGeom prst="rect">
            <a:avLst/>
          </a:prstGeom>
          <a:noFill/>
          <a:ln/>
        </p:spPr>
        <p:txBody>
          <a:bodyPr wrap="square" lIns="0" tIns="0" rIns="0" bIns="0" anchor="ctr">
            <a:spAutoFit/>
          </a:bodyPr>
          <a:lstStyle/>
          <a:p>
            <a:pPr marL="0" indent="0" algn="r">
              <a:spcAft>
                <a:spcPct val="0"/>
              </a:spcAft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000" dirty="0" err="1" smtClean="0"/>
              <a:t>Preparado</a:t>
            </a:r>
            <a:r>
              <a:rPr lang="en-GB" sz="2000" dirty="0" smtClean="0"/>
              <a:t>  con material </a:t>
            </a:r>
            <a:r>
              <a:rPr lang="en-GB" sz="2000" dirty="0" err="1" smtClean="0"/>
              <a:t>provisto</a:t>
            </a:r>
            <a:r>
              <a:rPr lang="en-GB" sz="2000" dirty="0" smtClean="0"/>
              <a:t> </a:t>
            </a:r>
            <a:r>
              <a:rPr lang="en-GB" sz="2000" dirty="0" err="1" smtClean="0"/>
              <a:t>por</a:t>
            </a:r>
            <a:r>
              <a:rPr lang="en-GB" sz="2000" dirty="0" smtClean="0"/>
              <a:t>:  Carlos </a:t>
            </a:r>
            <a:r>
              <a:rPr lang="en-GB" sz="2000" dirty="0"/>
              <a:t>Vicente</a:t>
            </a:r>
          </a:p>
          <a:p>
            <a:pPr marL="0" indent="0" algn="r">
              <a:spcAft>
                <a:spcPct val="0"/>
              </a:spcAft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000" dirty="0" err="1"/>
              <a:t>Servicios</a:t>
            </a:r>
            <a:r>
              <a:rPr lang="en-GB" sz="2000" dirty="0"/>
              <a:t> de </a:t>
            </a:r>
            <a:r>
              <a:rPr lang="en-GB" sz="2000" dirty="0" smtClean="0"/>
              <a:t>Red, Universidad </a:t>
            </a:r>
            <a:r>
              <a:rPr lang="en-GB" sz="2000" dirty="0"/>
              <a:t>de </a:t>
            </a:r>
            <a:r>
              <a:rPr lang="en-GB" sz="2000" dirty="0" err="1" smtClean="0"/>
              <a:t>Oregón</a:t>
            </a:r>
            <a:endParaRPr lang="en-GB" sz="2000" dirty="0" smtClean="0"/>
          </a:p>
          <a:p>
            <a:pPr marL="0" indent="0" algn="r">
              <a:spcAft>
                <a:spcPct val="0"/>
              </a:spcAft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GB" sz="2000" dirty="0" smtClean="0"/>
          </a:p>
          <a:p>
            <a:pPr marL="0" indent="0" algn="r">
              <a:spcAft>
                <a:spcPct val="0"/>
              </a:spcAft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000" dirty="0" err="1" smtClean="0"/>
              <a:t>Presentación</a:t>
            </a:r>
            <a:r>
              <a:rPr lang="en-GB" sz="2000" dirty="0" smtClean="0"/>
              <a:t>: Hervey Allen/NSRC</a:t>
            </a:r>
          </a:p>
          <a:p>
            <a:pPr marL="0" indent="0" algn="r">
              <a:spcAft>
                <a:spcPct val="0"/>
              </a:spcAft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000" dirty="0" smtClean="0"/>
              <a:t>Carlos </a:t>
            </a:r>
            <a:r>
              <a:rPr lang="en-GB" sz="2000" dirty="0" err="1" smtClean="0"/>
              <a:t>Armas</a:t>
            </a:r>
            <a:r>
              <a:rPr lang="en-GB" sz="2000" dirty="0" smtClean="0"/>
              <a:t>/Roundtrip Networks  </a:t>
            </a:r>
            <a:endParaRPr lang="en-GB" sz="2000" dirty="0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idx="1"/>
          </p:nvPr>
        </p:nvSpPr>
        <p:spPr>
          <a:xfrm>
            <a:off x="503238" y="1768475"/>
            <a:ext cx="9072562" cy="4989513"/>
          </a:xfrm>
          <a:ln/>
        </p:spPr>
        <p:txBody>
          <a:bodyPr>
            <a:spAutoFit/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600"/>
              <a:t>Agregar los aliases correspondientes para recibir las notificaciones</a:t>
            </a:r>
          </a:p>
          <a:p>
            <a:pPr lvl="1">
              <a:lnSpc>
                <a:spcPct val="95000"/>
              </a:lnSpc>
              <a:buFont typeface="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000">
                <a:latin typeface="Courier New" pitchFamily="49" charset="0"/>
              </a:rPr>
              <a:t># vi /etc/aliases</a:t>
            </a:r>
          </a:p>
          <a:p>
            <a:pPr lvl="2">
              <a:lnSpc>
                <a:spcPct val="95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000">
                <a:latin typeface="Courier New" pitchFamily="49" charset="0"/>
              </a:rPr>
              <a:t>rancid-routers: walc</a:t>
            </a:r>
          </a:p>
          <a:p>
            <a:pPr lvl="2">
              <a:lnSpc>
                <a:spcPct val="95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000">
                <a:latin typeface="Courier New" pitchFamily="49" charset="0"/>
              </a:rPr>
              <a:t>rancid-admin-routers: walc</a:t>
            </a:r>
          </a:p>
          <a:p>
            <a:pPr lvl="2">
              <a:lnSpc>
                <a:spcPct val="95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000">
                <a:latin typeface="Courier New" pitchFamily="49" charset="0"/>
              </a:rPr>
              <a:t>rancid-switches: walc</a:t>
            </a:r>
          </a:p>
          <a:p>
            <a:pPr lvl="2">
              <a:lnSpc>
                <a:spcPct val="95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000">
                <a:latin typeface="Courier New" pitchFamily="49" charset="0"/>
              </a:rPr>
              <a:t>rancid-admin-switches: walc</a:t>
            </a:r>
          </a:p>
          <a:p>
            <a:pPr lvl="1">
              <a:lnSpc>
                <a:spcPct val="95000"/>
              </a:lnSpc>
              <a:buFont typeface="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000">
                <a:latin typeface="Courier New" pitchFamily="49" charset="0"/>
              </a:rPr>
              <a:t># newaliases</a:t>
            </a:r>
          </a:p>
          <a:p>
            <a:pPr lvl="1">
              <a:lnSpc>
                <a:spcPct val="95000"/>
              </a:lnSpc>
              <a:buFont typeface="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GB" sz="1400">
              <a:latin typeface="Courier New" pitchFamily="49" charset="0"/>
            </a:endParaRPr>
          </a:p>
        </p:txBody>
      </p:sp>
      <p:sp>
        <p:nvSpPr>
          <p:cNvPr id="12289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2562" cy="1263650"/>
          </a:xfrm>
          <a:ln/>
        </p:spPr>
        <p:txBody>
          <a:bodyPr>
            <a:spAutoFit/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Configuración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idx="1"/>
          </p:nvPr>
        </p:nvSpPr>
        <p:spPr>
          <a:xfrm>
            <a:off x="503238" y="1768475"/>
            <a:ext cx="9072562" cy="5284788"/>
          </a:xfrm>
          <a:ln/>
        </p:spPr>
        <p:txBody>
          <a:bodyPr>
            <a:spAutoFit/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Crear los directorios y archivos de configuración que estarán bajo control de versiones</a:t>
            </a:r>
          </a:p>
          <a:p>
            <a:pPr lvl="1">
              <a:lnSpc>
                <a:spcPct val="95000"/>
              </a:lnSpc>
              <a:buFont typeface="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000">
                <a:latin typeface="Courier New" pitchFamily="49" charset="0"/>
              </a:rPr>
              <a:t># su – rancid</a:t>
            </a:r>
          </a:p>
          <a:p>
            <a:pPr lvl="1">
              <a:lnSpc>
                <a:spcPct val="95000"/>
              </a:lnSpc>
              <a:buFont typeface="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000">
                <a:latin typeface="Courier New" pitchFamily="49" charset="0"/>
              </a:rPr>
              <a:t># /usr/local/rancid/bin/rancid-cvs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Agregar los nombres de los equipos en el archivo </a:t>
            </a:r>
            <a:r>
              <a:rPr lang="en-GB" i="1"/>
              <a:t>router.db</a:t>
            </a:r>
            <a:r>
              <a:rPr lang="en-GB"/>
              <a:t> de cada grupo</a:t>
            </a:r>
          </a:p>
          <a:p>
            <a:pPr lvl="1">
              <a:lnSpc>
                <a:spcPct val="95000"/>
              </a:lnSpc>
              <a:buFont typeface="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000">
                <a:latin typeface="Courier New" pitchFamily="49" charset="0"/>
              </a:rPr>
              <a:t># vim routers/router.db</a:t>
            </a:r>
          </a:p>
          <a:p>
            <a:pPr lvl="1">
              <a:lnSpc>
                <a:spcPct val="95000"/>
              </a:lnSpc>
              <a:buFont typeface="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000">
                <a:latin typeface="Courier New" pitchFamily="49" charset="0"/>
              </a:rPr>
              <a:t># vim switches/router.db</a:t>
            </a:r>
          </a:p>
          <a:p>
            <a:pPr lvl="1">
              <a:lnSpc>
                <a:spcPct val="95000"/>
              </a:lnSpc>
              <a:buFont typeface="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000">
                <a:latin typeface="Courier New" pitchFamily="49" charset="0"/>
              </a:rPr>
              <a:t>El formato es &lt;router&gt;:&lt;fabricante&gt;:&lt;up|down&gt;</a:t>
            </a:r>
          </a:p>
          <a:p>
            <a:pPr lvl="1">
              <a:lnSpc>
                <a:spcPct val="95000"/>
              </a:lnSpc>
              <a:buFont typeface="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000">
                <a:latin typeface="Courier New" pitchFamily="49" charset="0"/>
              </a:rPr>
              <a:t>Ejemplo: </a:t>
            </a:r>
            <a:r>
              <a:rPr lang="en-GB" sz="2000" b="1">
                <a:latin typeface="Courier New" pitchFamily="49" charset="0"/>
              </a:rPr>
              <a:t>cisco-router.domain.com:cisco:up</a:t>
            </a:r>
          </a:p>
          <a:p>
            <a:pPr lvl="1">
              <a:lnSpc>
                <a:spcPct val="95000"/>
              </a:lnSpc>
              <a:buFont typeface="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GB" sz="2000">
              <a:latin typeface="Courier New" pitchFamily="49" charset="0"/>
            </a:endParaRPr>
          </a:p>
        </p:txBody>
      </p:sp>
      <p:sp>
        <p:nvSpPr>
          <p:cNvPr id="13313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2562" cy="1263650"/>
          </a:xfrm>
          <a:ln/>
        </p:spPr>
        <p:txBody>
          <a:bodyPr>
            <a:spAutoFit/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Configuración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idx="1"/>
          </p:nvPr>
        </p:nvSpPr>
        <p:spPr>
          <a:xfrm>
            <a:off x="503238" y="1768475"/>
            <a:ext cx="9072562" cy="5095875"/>
          </a:xfrm>
          <a:ln/>
        </p:spPr>
        <p:txBody>
          <a:bodyPr>
            <a:spAutoFit/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600"/>
              <a:t>Probar que las credenciales son correctas</a:t>
            </a:r>
          </a:p>
          <a:p>
            <a:pPr lvl="1">
              <a:lnSpc>
                <a:spcPct val="95000"/>
              </a:lnSpc>
              <a:buFont typeface="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000">
                <a:latin typeface="Courier New" pitchFamily="49" charset="0"/>
              </a:rPr>
              <a:t>bin/clogin &lt;ip del router&gt;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600"/>
              <a:t>Probar todos los dispositivos configurados, manualmente</a:t>
            </a:r>
          </a:p>
          <a:p>
            <a:pPr lvl="1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000">
                <a:latin typeface="Courier New" pitchFamily="49" charset="0"/>
              </a:rPr>
              <a:t> bin/rancid-run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600"/>
              <a:t>Revisar si hay errores en los logs (logs/*)</a:t>
            </a:r>
          </a:p>
          <a:p>
            <a:pPr lvl="2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FAQ de Rancid: </a:t>
            </a:r>
            <a:r>
              <a:rPr lang="en-GB">
                <a:hlinkClick r:id="rId3"/>
              </a:rPr>
              <a:t>http://www.shrubbery.net/rancid/FAQ</a:t>
            </a:r>
          </a:p>
          <a:p>
            <a:pPr lvl="2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FAQ de Subversion: </a:t>
            </a:r>
            <a:r>
              <a:rPr lang="en-GB">
                <a:hlinkClick r:id="rId4"/>
              </a:rPr>
              <a:t>http://subversion.tigris.org/faq.html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600"/>
              <a:t>Repetir hasta que no haya errores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600"/>
              <a:t>La última configuración debe econtrarse bajo:</a:t>
            </a:r>
          </a:p>
          <a:p>
            <a:pPr lvl="1">
              <a:lnSpc>
                <a:spcPct val="95000"/>
              </a:lnSpc>
              <a:buFont typeface="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000">
                <a:latin typeface="Courier New" pitchFamily="49" charset="0"/>
              </a:rPr>
              <a:t>/usr/local/rancid/var/&lt;grupo&gt;/configs/</a:t>
            </a:r>
          </a:p>
        </p:txBody>
      </p:sp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2562" cy="1263650"/>
          </a:xfrm>
          <a:ln/>
        </p:spPr>
        <p:txBody>
          <a:bodyPr>
            <a:spAutoFit/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Pruebas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idx="1"/>
          </p:nvPr>
        </p:nvSpPr>
        <p:spPr>
          <a:xfrm>
            <a:off x="503238" y="1768475"/>
            <a:ext cx="9072562" cy="4989513"/>
          </a:xfrm>
          <a:ln/>
        </p:spPr>
        <p:txBody>
          <a:bodyPr>
            <a:spAutoFit/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Crear una entrada en </a:t>
            </a:r>
            <a:r>
              <a:rPr lang="en-GB" i="1"/>
              <a:t>cron </a:t>
            </a:r>
            <a:r>
              <a:rPr lang="en-GB"/>
              <a:t>para hacer las revisiones periódicamente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Dependiendo de la cantidad de dispositivos, Rancid necesistará más o menos tiempo para revisar todas las configuraciones</a:t>
            </a:r>
          </a:p>
          <a:p>
            <a:pPr lvl="1">
              <a:lnSpc>
                <a:spcPct val="95000"/>
              </a:lnSpc>
              <a:buFont typeface="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300" b="1">
                <a:latin typeface="Courier New" pitchFamily="49" charset="0"/>
              </a:rPr>
              <a:t># su – rancid</a:t>
            </a:r>
          </a:p>
          <a:p>
            <a:pPr lvl="1">
              <a:lnSpc>
                <a:spcPct val="95000"/>
              </a:lnSpc>
              <a:buFont typeface="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300" b="1">
                <a:latin typeface="Courier New" pitchFamily="49" charset="0"/>
              </a:rPr>
              <a:t># crontab -e</a:t>
            </a:r>
          </a:p>
          <a:p>
            <a:pPr lvl="1">
              <a:lnSpc>
                <a:spcPct val="95000"/>
              </a:lnSpc>
              <a:buFont typeface="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300">
                <a:latin typeface="Courier New" pitchFamily="49" charset="0"/>
              </a:rPr>
              <a:t>1 * * * * /usr/local/rancid/bin/rancid-run</a:t>
            </a:r>
          </a:p>
          <a:p>
            <a:pPr lvl="1">
              <a:lnSpc>
                <a:spcPct val="95000"/>
              </a:lnSpc>
              <a:buFont typeface="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300">
                <a:latin typeface="Courier New" pitchFamily="49" charset="0"/>
              </a:rPr>
              <a:t>50 23 * * * /usr/bin/find /usr/local/rancid/logs -type f -mtime +2 -exec rm {} \;</a:t>
            </a:r>
          </a:p>
        </p:txBody>
      </p:sp>
      <p:sp>
        <p:nvSpPr>
          <p:cNvPr id="15361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2562" cy="1263650"/>
          </a:xfrm>
          <a:ln/>
        </p:spPr>
        <p:txBody>
          <a:bodyPr>
            <a:spAutoFit/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Automatización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2562" cy="1263650"/>
          </a:xfrm>
          <a:ln/>
        </p:spPr>
        <p:txBody>
          <a:bodyPr>
            <a:spAutoFit/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ViewVC</a:t>
            </a:r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71600" y="1371600"/>
            <a:ext cx="7315200" cy="5715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idx="1"/>
          </p:nvPr>
        </p:nvSpPr>
        <p:spPr>
          <a:xfrm>
            <a:off x="503238" y="1768475"/>
            <a:ext cx="9072562" cy="3749059"/>
          </a:xfrm>
          <a:ln/>
        </p:spPr>
        <p:txBody>
          <a:bodyPr>
            <a:spAutoFit/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600" dirty="0" err="1"/>
              <a:t>Requisitos</a:t>
            </a:r>
            <a:r>
              <a:rPr lang="en-GB" sz="2600" dirty="0"/>
              <a:t>: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000" dirty="0" smtClean="0"/>
              <a:t>Python</a:t>
            </a:r>
            <a:r>
              <a:rPr lang="en-GB" sz="2000" dirty="0"/>
              <a:t>:  </a:t>
            </a:r>
            <a:r>
              <a:rPr lang="en-GB" sz="2000" dirty="0">
                <a:hlinkClick r:id="rId3"/>
              </a:rPr>
              <a:t>http://www.python.org/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000" dirty="0" err="1" smtClean="0"/>
              <a:t>genscript</a:t>
            </a:r>
            <a:r>
              <a:rPr lang="en-GB" sz="2000" dirty="0"/>
              <a:t>: </a:t>
            </a:r>
            <a:r>
              <a:rPr lang="en-GB" sz="2000" dirty="0">
                <a:hlinkClick r:id="rId4"/>
              </a:rPr>
              <a:t>http://www.codento.com/people/mtr/genscript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600" dirty="0" err="1"/>
              <a:t>Instalación</a:t>
            </a:r>
            <a:r>
              <a:rPr lang="en-GB" sz="2600" dirty="0"/>
              <a:t>:</a:t>
            </a:r>
          </a:p>
          <a:p>
            <a:pPr lvl="1">
              <a:lnSpc>
                <a:spcPct val="95000"/>
              </a:lnSpc>
              <a:buFont typeface="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600" dirty="0">
                <a:latin typeface="Courier New" pitchFamily="49" charset="0"/>
              </a:rPr>
              <a:t># </a:t>
            </a:r>
            <a:r>
              <a:rPr lang="en-GB" sz="1600" dirty="0" err="1">
                <a:latin typeface="Courier New" pitchFamily="49" charset="0"/>
              </a:rPr>
              <a:t>cd</a:t>
            </a:r>
            <a:r>
              <a:rPr lang="en-GB" sz="1600" dirty="0">
                <a:latin typeface="Courier New" pitchFamily="49" charset="0"/>
              </a:rPr>
              <a:t> /</a:t>
            </a:r>
            <a:r>
              <a:rPr lang="en-GB" sz="1600" dirty="0" err="1">
                <a:latin typeface="Courier New" pitchFamily="49" charset="0"/>
              </a:rPr>
              <a:t>usr</a:t>
            </a:r>
            <a:r>
              <a:rPr lang="en-GB" sz="1600" dirty="0">
                <a:latin typeface="Courier New" pitchFamily="49" charset="0"/>
              </a:rPr>
              <a:t>/local/</a:t>
            </a:r>
            <a:r>
              <a:rPr lang="en-GB" sz="1600" dirty="0" err="1">
                <a:latin typeface="Courier New" pitchFamily="49" charset="0"/>
              </a:rPr>
              <a:t>src</a:t>
            </a:r>
            <a:r>
              <a:rPr lang="en-GB" sz="1600" dirty="0">
                <a:latin typeface="Courier New" pitchFamily="49" charset="0"/>
              </a:rPr>
              <a:t>/viewvc-1.0.0</a:t>
            </a:r>
          </a:p>
          <a:p>
            <a:pPr lvl="1">
              <a:lnSpc>
                <a:spcPct val="95000"/>
              </a:lnSpc>
              <a:buFont typeface="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600" dirty="0">
                <a:latin typeface="Courier New" pitchFamily="49" charset="0"/>
              </a:rPr>
              <a:t># </a:t>
            </a:r>
            <a:r>
              <a:rPr lang="en-GB" sz="1600" dirty="0" err="1">
                <a:latin typeface="Courier New" pitchFamily="49" charset="0"/>
              </a:rPr>
              <a:t>viewvc</a:t>
            </a:r>
            <a:r>
              <a:rPr lang="en-GB" sz="1600" dirty="0">
                <a:latin typeface="Courier New" pitchFamily="49" charset="0"/>
              </a:rPr>
              <a:t>-install (</a:t>
            </a:r>
            <a:r>
              <a:rPr lang="en-GB" sz="1600" dirty="0" err="1">
                <a:latin typeface="Courier New" pitchFamily="49" charset="0"/>
              </a:rPr>
              <a:t>interactivo</a:t>
            </a:r>
            <a:r>
              <a:rPr lang="en-GB" sz="1600" dirty="0">
                <a:latin typeface="Courier New" pitchFamily="49" charset="0"/>
              </a:rPr>
              <a:t>)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600" dirty="0" err="1"/>
              <a:t>Configuración</a:t>
            </a:r>
            <a:endParaRPr lang="en-GB" sz="2600" dirty="0"/>
          </a:p>
          <a:p>
            <a:pPr lvl="1">
              <a:lnSpc>
                <a:spcPct val="95000"/>
              </a:lnSpc>
              <a:buFont typeface="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600" dirty="0">
                <a:latin typeface="Courier New" pitchFamily="49" charset="0"/>
              </a:rPr>
              <a:t># vi /</a:t>
            </a:r>
            <a:r>
              <a:rPr lang="en-GB" sz="1600" dirty="0" err="1">
                <a:latin typeface="Courier New" pitchFamily="49" charset="0"/>
              </a:rPr>
              <a:t>usr</a:t>
            </a:r>
            <a:r>
              <a:rPr lang="en-GB" sz="1600" dirty="0">
                <a:latin typeface="Courier New" pitchFamily="49" charset="0"/>
              </a:rPr>
              <a:t>/local/viewvc-1.0.0/</a:t>
            </a:r>
            <a:r>
              <a:rPr lang="en-GB" sz="1600" dirty="0" err="1">
                <a:latin typeface="Courier New" pitchFamily="49" charset="0"/>
              </a:rPr>
              <a:t>viewvc.conf</a:t>
            </a:r>
            <a:r>
              <a:rPr lang="en-GB" sz="1600" dirty="0">
                <a:latin typeface="Courier New" pitchFamily="49" charset="0"/>
              </a:rPr>
              <a:t> </a:t>
            </a:r>
          </a:p>
          <a:p>
            <a:pPr lvl="2">
              <a:lnSpc>
                <a:spcPct val="95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400" dirty="0" err="1">
                <a:latin typeface="Courier New" pitchFamily="49" charset="0"/>
              </a:rPr>
              <a:t>svn_roots</a:t>
            </a:r>
            <a:r>
              <a:rPr lang="en-GB" sz="1400" dirty="0">
                <a:latin typeface="Courier New" pitchFamily="49" charset="0"/>
              </a:rPr>
              <a:t> = rancid: /</a:t>
            </a:r>
            <a:r>
              <a:rPr lang="en-GB" sz="1400" dirty="0" err="1">
                <a:latin typeface="Courier New" pitchFamily="49" charset="0"/>
              </a:rPr>
              <a:t>usr</a:t>
            </a:r>
            <a:r>
              <a:rPr lang="en-GB" sz="1400" dirty="0">
                <a:latin typeface="Courier New" pitchFamily="49" charset="0"/>
              </a:rPr>
              <a:t>/local/rancid/</a:t>
            </a:r>
            <a:r>
              <a:rPr lang="en-GB" sz="1400" dirty="0" err="1">
                <a:latin typeface="Courier New" pitchFamily="49" charset="0"/>
              </a:rPr>
              <a:t>var</a:t>
            </a:r>
            <a:r>
              <a:rPr lang="en-GB" sz="1400" dirty="0">
                <a:latin typeface="Courier New" pitchFamily="49" charset="0"/>
              </a:rPr>
              <a:t>/CVS</a:t>
            </a:r>
          </a:p>
          <a:p>
            <a:pPr lvl="2">
              <a:lnSpc>
                <a:spcPct val="95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400" dirty="0" err="1">
                <a:latin typeface="Courier New" pitchFamily="49" charset="0"/>
              </a:rPr>
              <a:t>default_root</a:t>
            </a:r>
            <a:r>
              <a:rPr lang="en-GB" sz="1400" dirty="0">
                <a:latin typeface="Courier New" pitchFamily="49" charset="0"/>
              </a:rPr>
              <a:t> = rancid</a:t>
            </a:r>
          </a:p>
          <a:p>
            <a:pPr lvl="2">
              <a:lnSpc>
                <a:spcPct val="95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400" dirty="0">
                <a:latin typeface="Courier New" pitchFamily="49" charset="0"/>
              </a:rPr>
              <a:t>address = &lt;a </a:t>
            </a:r>
            <a:r>
              <a:rPr lang="en-GB" sz="1400" dirty="0" err="1">
                <a:latin typeface="Courier New" pitchFamily="49" charset="0"/>
              </a:rPr>
              <a:t>href</a:t>
            </a:r>
            <a:r>
              <a:rPr lang="en-GB" sz="1400" dirty="0">
                <a:latin typeface="Courier New" pitchFamily="49" charset="0"/>
              </a:rPr>
              <a:t>="mailto:walc@localhost.localdomain"&gt;</a:t>
            </a:r>
            <a:r>
              <a:rPr lang="en-GB" sz="1400" dirty="0" err="1">
                <a:latin typeface="Courier New" pitchFamily="49" charset="0"/>
              </a:rPr>
              <a:t>walc@localhost</a:t>
            </a:r>
            <a:r>
              <a:rPr lang="en-GB" sz="1400" dirty="0">
                <a:latin typeface="Courier New" pitchFamily="49" charset="0"/>
              </a:rPr>
              <a:t>&lt;/a&gt;</a:t>
            </a:r>
          </a:p>
        </p:txBody>
      </p:sp>
      <p:sp>
        <p:nvSpPr>
          <p:cNvPr id="17409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2562" cy="1263650"/>
          </a:xfrm>
          <a:ln/>
        </p:spPr>
        <p:txBody>
          <a:bodyPr>
            <a:spAutoFit/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Instalación de ViewVC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idx="1"/>
          </p:nvPr>
        </p:nvSpPr>
        <p:spPr>
          <a:xfrm>
            <a:off x="503238" y="1768475"/>
            <a:ext cx="9072562" cy="4989513"/>
          </a:xfrm>
          <a:ln/>
        </p:spPr>
        <p:txBody>
          <a:bodyPr>
            <a:spAutoFit/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Crear los siguientes enlaces</a:t>
            </a:r>
          </a:p>
          <a:p>
            <a:pPr lvl="1">
              <a:lnSpc>
                <a:spcPct val="95000"/>
              </a:lnSpc>
              <a:buFont typeface="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600">
                <a:latin typeface="Courier New" pitchFamily="49" charset="0"/>
              </a:rPr>
              <a:t>vi /etc/httpd/conf/httpd.conf </a:t>
            </a:r>
          </a:p>
          <a:p>
            <a:pPr lvl="1">
              <a:lnSpc>
                <a:spcPct val="95000"/>
              </a:lnSpc>
              <a:buFont typeface="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600">
                <a:latin typeface="Courier New" pitchFamily="49" charset="0"/>
              </a:rPr>
              <a:t>ScriptAlias /rancid /usr/local/viewvc-1.0.0/bin/cgi/viewvc.cgi</a:t>
            </a:r>
          </a:p>
          <a:p>
            <a:pPr lvl="1">
              <a:lnSpc>
                <a:spcPct val="95000"/>
              </a:lnSpc>
              <a:buFont typeface="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600">
                <a:latin typeface="Courier New" pitchFamily="49" charset="0"/>
              </a:rPr>
              <a:t>ScriptAlias /rancid-query /usr/local/viewvc-1.0.0/bin/cgi/query.cgi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Reiniciar el servidor web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Probar el acceso</a:t>
            </a:r>
          </a:p>
          <a:p>
            <a:pPr lvl="1">
              <a:buFont typeface="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>
                <a:hlinkClick r:id="rId3"/>
              </a:rPr>
              <a:t>http://localhost.localdomain/rancid</a:t>
            </a:r>
          </a:p>
          <a:p>
            <a:pPr lvl="1">
              <a:buFont typeface="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>
                <a:hlinkClick r:id="rId4"/>
              </a:rPr>
              <a:t>http://localhost.localdomain/rancid-query</a:t>
            </a:r>
          </a:p>
          <a:p>
            <a:pPr lvl="1">
              <a:lnSpc>
                <a:spcPct val="95000"/>
              </a:lnSpc>
              <a:buFont typeface="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GB" sz="1600">
              <a:latin typeface="Courier New" pitchFamily="49" charset="0"/>
            </a:endParaRPr>
          </a:p>
        </p:txBody>
      </p:sp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2562" cy="1263650"/>
          </a:xfrm>
          <a:ln/>
        </p:spPr>
        <p:txBody>
          <a:bodyPr>
            <a:spAutoFit/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Apache y ViewVC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idx="1"/>
          </p:nvPr>
        </p:nvSpPr>
        <p:spPr>
          <a:xfrm>
            <a:off x="503238" y="1768475"/>
            <a:ext cx="9072562" cy="4795371"/>
          </a:xfrm>
          <a:ln/>
        </p:spPr>
        <p:txBody>
          <a:bodyPr>
            <a:spAutoFit/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 err="1"/>
              <a:t>Problemas</a:t>
            </a:r>
            <a:r>
              <a:rPr lang="en-GB" dirty="0"/>
              <a:t> </a:t>
            </a:r>
            <a:r>
              <a:rPr lang="en-GB" dirty="0" err="1"/>
              <a:t>causados</a:t>
            </a:r>
            <a:r>
              <a:rPr lang="en-GB" dirty="0"/>
              <a:t> </a:t>
            </a:r>
            <a:r>
              <a:rPr lang="en-GB" dirty="0" err="1"/>
              <a:t>por</a:t>
            </a:r>
            <a:r>
              <a:rPr lang="en-GB" dirty="0"/>
              <a:t> </a:t>
            </a:r>
            <a:r>
              <a:rPr lang="en-GB" dirty="0" err="1"/>
              <a:t>cambios</a:t>
            </a:r>
            <a:r>
              <a:rPr lang="en-GB" dirty="0"/>
              <a:t> de </a:t>
            </a:r>
            <a:r>
              <a:rPr lang="en-GB" dirty="0" err="1"/>
              <a:t>configuración</a:t>
            </a:r>
            <a:endParaRPr lang="en-GB" dirty="0"/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/>
              <a:t>¿</a:t>
            </a:r>
            <a:r>
              <a:rPr lang="en-GB" dirty="0" err="1"/>
              <a:t>Qué</a:t>
            </a:r>
            <a:r>
              <a:rPr lang="en-GB" dirty="0"/>
              <a:t> </a:t>
            </a:r>
            <a:r>
              <a:rPr lang="en-GB" dirty="0" err="1" smtClean="0"/>
              <a:t>cambió</a:t>
            </a:r>
            <a:r>
              <a:rPr lang="en-GB" dirty="0" smtClean="0"/>
              <a:t> </a:t>
            </a:r>
            <a:r>
              <a:rPr lang="en-GB" dirty="0" err="1"/>
              <a:t>exactamente</a:t>
            </a:r>
            <a:r>
              <a:rPr lang="en-GB" dirty="0"/>
              <a:t>?</a:t>
            </a:r>
          </a:p>
          <a:p>
            <a:pPr lvl="2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000" dirty="0" err="1"/>
              <a:t>Deja</a:t>
            </a:r>
            <a:r>
              <a:rPr lang="en-GB" sz="2000" dirty="0"/>
              <a:t> </a:t>
            </a:r>
            <a:r>
              <a:rPr lang="en-GB" sz="2000" dirty="0" err="1"/>
              <a:t>ver</a:t>
            </a:r>
            <a:r>
              <a:rPr lang="en-GB" sz="2000" dirty="0"/>
              <a:t> </a:t>
            </a:r>
            <a:r>
              <a:rPr lang="en-GB" sz="2000" dirty="0" err="1"/>
              <a:t>si</a:t>
            </a:r>
            <a:r>
              <a:rPr lang="en-GB" sz="2000" dirty="0"/>
              <a:t> </a:t>
            </a:r>
            <a:r>
              <a:rPr lang="en-GB" sz="2000" dirty="0" err="1"/>
              <a:t>todavía</a:t>
            </a:r>
            <a:r>
              <a:rPr lang="en-GB" sz="2000" dirty="0"/>
              <a:t> lo </a:t>
            </a:r>
            <a:r>
              <a:rPr lang="en-GB" sz="2000" dirty="0" err="1"/>
              <a:t>tengo</a:t>
            </a:r>
            <a:r>
              <a:rPr lang="en-GB" sz="2000" dirty="0"/>
              <a:t> en el buffer de mi </a:t>
            </a:r>
            <a:r>
              <a:rPr lang="en-GB" sz="2000" dirty="0" err="1"/>
              <a:t>xterm</a:t>
            </a:r>
            <a:endParaRPr lang="en-GB" sz="2000" dirty="0"/>
          </a:p>
          <a:p>
            <a:pPr lvl="2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000" dirty="0"/>
              <a:t>“</a:t>
            </a:r>
            <a:r>
              <a:rPr lang="en-GB" sz="2000" dirty="0" err="1"/>
              <a:t>Nadie</a:t>
            </a:r>
            <a:r>
              <a:rPr lang="en-GB" sz="2000" dirty="0"/>
              <a:t> </a:t>
            </a:r>
            <a:r>
              <a:rPr lang="en-GB" sz="2000" dirty="0" err="1"/>
              <a:t>cambió</a:t>
            </a:r>
            <a:r>
              <a:rPr lang="en-GB" sz="2000" dirty="0"/>
              <a:t> nada”.  -- </a:t>
            </a:r>
            <a:r>
              <a:rPr lang="en-GB" sz="2000" dirty="0" err="1"/>
              <a:t>Ya</a:t>
            </a:r>
            <a:r>
              <a:rPr lang="en-GB" sz="2000" dirty="0"/>
              <a:t>, </a:t>
            </a:r>
            <a:r>
              <a:rPr lang="en-GB" sz="2000" dirty="0" err="1"/>
              <a:t>seguro</a:t>
            </a:r>
            <a:r>
              <a:rPr lang="en-GB" sz="2000" dirty="0"/>
              <a:t>...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/>
              <a:t>¿En </a:t>
            </a:r>
            <a:r>
              <a:rPr lang="en-GB" dirty="0" err="1"/>
              <a:t>qué</a:t>
            </a:r>
            <a:r>
              <a:rPr lang="en-GB" dirty="0"/>
              <a:t> </a:t>
            </a:r>
            <a:r>
              <a:rPr lang="en-GB" dirty="0" err="1"/>
              <a:t>momento</a:t>
            </a:r>
            <a:r>
              <a:rPr lang="en-GB" dirty="0"/>
              <a:t> </a:t>
            </a:r>
            <a:r>
              <a:rPr lang="en-GB" dirty="0" err="1"/>
              <a:t>exacto</a:t>
            </a:r>
            <a:r>
              <a:rPr lang="en-GB" dirty="0"/>
              <a:t> </a:t>
            </a:r>
            <a:r>
              <a:rPr lang="en-GB" dirty="0" err="1"/>
              <a:t>cambió</a:t>
            </a:r>
            <a:r>
              <a:rPr lang="en-GB" dirty="0" smtClean="0"/>
              <a:t>?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 smtClean="0"/>
              <a:t>¿</a:t>
            </a:r>
            <a:r>
              <a:rPr lang="en-GB" dirty="0" err="1" smtClean="0"/>
              <a:t>Cómo</a:t>
            </a:r>
            <a:r>
              <a:rPr lang="en-GB" dirty="0" smtClean="0"/>
              <a:t> </a:t>
            </a:r>
            <a:r>
              <a:rPr lang="en-GB" dirty="0" err="1" smtClean="0"/>
              <a:t>regreso</a:t>
            </a:r>
            <a:r>
              <a:rPr lang="en-GB" dirty="0" smtClean="0"/>
              <a:t> a </a:t>
            </a:r>
            <a:r>
              <a:rPr lang="en-GB" dirty="0" err="1" smtClean="0"/>
              <a:t>configuración</a:t>
            </a:r>
            <a:r>
              <a:rPr lang="en-GB" dirty="0" smtClean="0"/>
              <a:t> anterior?!?</a:t>
            </a:r>
            <a:endParaRPr lang="en-GB" dirty="0"/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GB" dirty="0" smtClean="0"/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 err="1" smtClean="0"/>
              <a:t>Historia</a:t>
            </a:r>
            <a:r>
              <a:rPr lang="en-GB" dirty="0" smtClean="0"/>
              <a:t> </a:t>
            </a:r>
            <a:r>
              <a:rPr lang="en-GB" dirty="0"/>
              <a:t>de </a:t>
            </a:r>
            <a:r>
              <a:rPr lang="en-GB" dirty="0" err="1"/>
              <a:t>cambios</a:t>
            </a:r>
            <a:endParaRPr lang="en-GB" dirty="0"/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000" dirty="0"/>
              <a:t>¿</a:t>
            </a:r>
            <a:r>
              <a:rPr lang="en-GB" sz="2000" dirty="0" err="1"/>
              <a:t>Cómo</a:t>
            </a:r>
            <a:r>
              <a:rPr lang="en-GB" sz="2000" dirty="0"/>
              <a:t> </a:t>
            </a:r>
            <a:r>
              <a:rPr lang="en-GB" sz="2000" dirty="0" err="1"/>
              <a:t>recupero</a:t>
            </a:r>
            <a:r>
              <a:rPr lang="en-GB" sz="2000" dirty="0"/>
              <a:t> la </a:t>
            </a:r>
            <a:r>
              <a:rPr lang="en-GB" sz="2000" dirty="0" err="1"/>
              <a:t>configuración</a:t>
            </a:r>
            <a:r>
              <a:rPr lang="en-GB" sz="2000" dirty="0"/>
              <a:t> </a:t>
            </a:r>
            <a:r>
              <a:rPr lang="en-GB" sz="2000" dirty="0" err="1"/>
              <a:t>que</a:t>
            </a:r>
            <a:r>
              <a:rPr lang="en-GB" sz="2000" dirty="0"/>
              <a:t> </a:t>
            </a:r>
            <a:r>
              <a:rPr lang="en-GB" sz="2000" dirty="0" err="1"/>
              <a:t>tenía</a:t>
            </a:r>
            <a:r>
              <a:rPr lang="en-GB" sz="2000" dirty="0"/>
              <a:t> </a:t>
            </a:r>
            <a:r>
              <a:rPr lang="en-GB" sz="2000" dirty="0" err="1"/>
              <a:t>hace</a:t>
            </a:r>
            <a:r>
              <a:rPr lang="en-GB" sz="2000" dirty="0"/>
              <a:t> dos </a:t>
            </a:r>
            <a:r>
              <a:rPr lang="en-GB" sz="2000" dirty="0" err="1"/>
              <a:t>meses</a:t>
            </a:r>
            <a:r>
              <a:rPr lang="en-GB" sz="2000" dirty="0"/>
              <a:t>?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000" dirty="0" err="1"/>
              <a:t>Diferencias</a:t>
            </a:r>
            <a:r>
              <a:rPr lang="en-GB" sz="2000" dirty="0"/>
              <a:t> </a:t>
            </a:r>
            <a:r>
              <a:rPr lang="en-GB" sz="2000" dirty="0" err="1"/>
              <a:t>incrementales</a:t>
            </a:r>
            <a:endParaRPr lang="en-GB" dirty="0"/>
          </a:p>
        </p:txBody>
      </p:sp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2562" cy="1263650"/>
          </a:xfrm>
          <a:ln/>
        </p:spPr>
        <p:txBody>
          <a:bodyPr>
            <a:spAutoFit/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 err="1"/>
              <a:t>Necesidad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idx="1"/>
          </p:nvPr>
        </p:nvSpPr>
        <p:spPr>
          <a:xfrm>
            <a:off x="503238" y="1768475"/>
            <a:ext cx="9072562" cy="6021348"/>
          </a:xfrm>
          <a:ln/>
        </p:spPr>
        <p:txBody>
          <a:bodyPr>
            <a:spAutoFit/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 err="1"/>
              <a:t>Recuperación</a:t>
            </a:r>
            <a:r>
              <a:rPr lang="en-GB" dirty="0"/>
              <a:t> de </a:t>
            </a:r>
            <a:r>
              <a:rPr lang="en-GB" dirty="0" err="1"/>
              <a:t>desastres</a:t>
            </a:r>
            <a:endParaRPr lang="en-GB" dirty="0"/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400" dirty="0" err="1"/>
              <a:t>Después</a:t>
            </a:r>
            <a:r>
              <a:rPr lang="en-GB" sz="2400" dirty="0"/>
              <a:t> de un </a:t>
            </a:r>
            <a:r>
              <a:rPr lang="en-GB" sz="2400" dirty="0" err="1"/>
              <a:t>problema</a:t>
            </a:r>
            <a:r>
              <a:rPr lang="en-GB" sz="2400" dirty="0"/>
              <a:t> de hardware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400" dirty="0"/>
              <a:t>Al </a:t>
            </a:r>
            <a:r>
              <a:rPr lang="en-GB" sz="2400" dirty="0" err="1"/>
              <a:t>hacer</a:t>
            </a:r>
            <a:r>
              <a:rPr lang="en-GB" sz="2400" dirty="0"/>
              <a:t> un upgrade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GB" dirty="0" smtClean="0"/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 err="1" smtClean="0"/>
              <a:t>Notificación</a:t>
            </a:r>
            <a:r>
              <a:rPr lang="en-GB" dirty="0" smtClean="0"/>
              <a:t> </a:t>
            </a:r>
            <a:r>
              <a:rPr lang="en-GB" dirty="0"/>
              <a:t>de </a:t>
            </a:r>
            <a:r>
              <a:rPr lang="en-GB" dirty="0" err="1"/>
              <a:t>cambios</a:t>
            </a:r>
            <a:endParaRPr lang="en-GB" dirty="0"/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 err="1"/>
              <a:t>Por</a:t>
            </a:r>
            <a:r>
              <a:rPr lang="en-GB" dirty="0"/>
              <a:t> </a:t>
            </a:r>
            <a:r>
              <a:rPr lang="en-GB" dirty="0" smtClean="0"/>
              <a:t>e-mail, tan pronto </a:t>
            </a:r>
            <a:r>
              <a:rPr lang="en-GB" dirty="0" err="1" smtClean="0"/>
              <a:t>suceda</a:t>
            </a:r>
            <a:endParaRPr lang="en-GB" dirty="0"/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/>
              <a:t>Al </a:t>
            </a:r>
            <a:r>
              <a:rPr lang="en-GB" dirty="0" err="1"/>
              <a:t>grupo</a:t>
            </a:r>
            <a:r>
              <a:rPr lang="en-GB" dirty="0"/>
              <a:t> </a:t>
            </a:r>
            <a:r>
              <a:rPr lang="en-GB" dirty="0" err="1" smtClean="0"/>
              <a:t>que</a:t>
            </a:r>
            <a:r>
              <a:rPr lang="en-GB" dirty="0" smtClean="0"/>
              <a:t> </a:t>
            </a:r>
            <a:r>
              <a:rPr lang="en-GB" dirty="0" err="1" smtClean="0"/>
              <a:t>administra</a:t>
            </a:r>
            <a:r>
              <a:rPr lang="en-GB" dirty="0" smtClean="0"/>
              <a:t> los </a:t>
            </a:r>
            <a:r>
              <a:rPr lang="en-GB" dirty="0" err="1" smtClean="0"/>
              <a:t>equipos</a:t>
            </a:r>
            <a:r>
              <a:rPr lang="en-GB" dirty="0" smtClean="0"/>
              <a:t>,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GB" dirty="0" smtClean="0"/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 err="1" smtClean="0"/>
              <a:t>Regulaciones</a:t>
            </a:r>
            <a:r>
              <a:rPr lang="en-GB" dirty="0" smtClean="0"/>
              <a:t> </a:t>
            </a:r>
            <a:r>
              <a:rPr lang="en-GB" dirty="0" err="1" smtClean="0"/>
              <a:t>administrativas</a:t>
            </a:r>
            <a:endParaRPr lang="en-GB" dirty="0" smtClean="0"/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 err="1" smtClean="0"/>
              <a:t>Disciplina</a:t>
            </a:r>
            <a:r>
              <a:rPr lang="en-GB" dirty="0" smtClean="0"/>
              <a:t> de </a:t>
            </a:r>
            <a:r>
              <a:rPr lang="en-GB" dirty="0" err="1" smtClean="0"/>
              <a:t>cambios</a:t>
            </a:r>
            <a:r>
              <a:rPr lang="en-GB" dirty="0" smtClean="0"/>
              <a:t> formal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 err="1" smtClean="0"/>
              <a:t>Responsabilidad</a:t>
            </a:r>
            <a:r>
              <a:rPr lang="en-GB" dirty="0" smtClean="0"/>
              <a:t> del </a:t>
            </a:r>
            <a:r>
              <a:rPr lang="en-GB" dirty="0" err="1" smtClean="0"/>
              <a:t>grupo</a:t>
            </a:r>
            <a:r>
              <a:rPr lang="en-GB" dirty="0" smtClean="0"/>
              <a:t> </a:t>
            </a:r>
            <a:endParaRPr lang="en-GB" dirty="0"/>
          </a:p>
          <a:p>
            <a:pPr lvl="1"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GB" dirty="0" smtClean="0"/>
          </a:p>
          <a:p>
            <a:pPr lvl="1"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GB" dirty="0"/>
          </a:p>
        </p:txBody>
      </p:sp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2562" cy="1263650"/>
          </a:xfrm>
          <a:ln/>
        </p:spPr>
        <p:txBody>
          <a:bodyPr>
            <a:spAutoFit/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Necesidad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idx="1"/>
          </p:nvPr>
        </p:nvSpPr>
        <p:spPr>
          <a:xfrm>
            <a:off x="512763" y="1533525"/>
            <a:ext cx="9072562" cy="5713571"/>
          </a:xfrm>
          <a:ln/>
        </p:spPr>
        <p:txBody>
          <a:bodyPr>
            <a:spAutoFit/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600" dirty="0" err="1"/>
              <a:t>Disponible</a:t>
            </a:r>
            <a:r>
              <a:rPr lang="en-GB" sz="2600" dirty="0"/>
              <a:t> en </a:t>
            </a:r>
            <a:r>
              <a:rPr lang="en-GB" sz="2600" dirty="0">
                <a:hlinkClick r:id="rId3"/>
              </a:rPr>
              <a:t>http://www.shrubbery.net/rancid/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GB" sz="2600" dirty="0" smtClean="0"/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400" dirty="0" err="1" smtClean="0"/>
              <a:t>Diseñado</a:t>
            </a:r>
            <a:r>
              <a:rPr lang="en-GB" sz="2400" dirty="0" smtClean="0"/>
              <a:t> </a:t>
            </a:r>
            <a:r>
              <a:rPr lang="en-GB" sz="2400" dirty="0" err="1"/>
              <a:t>inicialmente</a:t>
            </a:r>
            <a:r>
              <a:rPr lang="en-GB" sz="2400" dirty="0"/>
              <a:t> </a:t>
            </a:r>
            <a:r>
              <a:rPr lang="en-GB" sz="2400" dirty="0" err="1"/>
              <a:t>para</a:t>
            </a:r>
            <a:r>
              <a:rPr lang="en-GB" sz="2400" dirty="0"/>
              <a:t> </a:t>
            </a:r>
            <a:r>
              <a:rPr lang="en-GB" sz="2400" dirty="0" err="1"/>
              <a:t>enrutadores</a:t>
            </a:r>
            <a:r>
              <a:rPr lang="en-GB" sz="2400" dirty="0"/>
              <a:t> Cisco, </a:t>
            </a:r>
            <a:r>
              <a:rPr lang="en-GB" sz="2400" dirty="0" err="1"/>
              <a:t>pero</a:t>
            </a:r>
            <a:r>
              <a:rPr lang="en-GB" sz="2400" dirty="0"/>
              <a:t> </a:t>
            </a:r>
            <a:r>
              <a:rPr lang="en-GB" sz="2400" dirty="0" err="1"/>
              <a:t>ahora</a:t>
            </a:r>
            <a:r>
              <a:rPr lang="en-GB" sz="2400" dirty="0"/>
              <a:t> </a:t>
            </a:r>
            <a:r>
              <a:rPr lang="en-GB" sz="2400" dirty="0" err="1"/>
              <a:t>soporta</a:t>
            </a:r>
            <a:r>
              <a:rPr lang="en-GB" sz="2400" dirty="0"/>
              <a:t> </a:t>
            </a:r>
            <a:r>
              <a:rPr lang="en-GB" sz="2400" dirty="0" err="1" smtClean="0"/>
              <a:t>otros</a:t>
            </a:r>
            <a:r>
              <a:rPr lang="en-GB" sz="2400" dirty="0" smtClean="0"/>
              <a:t> </a:t>
            </a:r>
            <a:r>
              <a:rPr lang="en-GB" sz="2400" dirty="0" err="1" smtClean="0"/>
              <a:t>fabricantes</a:t>
            </a:r>
            <a:r>
              <a:rPr lang="en-GB" sz="2400" dirty="0" smtClean="0"/>
              <a:t> y </a:t>
            </a:r>
            <a:r>
              <a:rPr lang="en-GB" sz="2400" dirty="0" err="1" smtClean="0"/>
              <a:t>modelos</a:t>
            </a:r>
            <a:r>
              <a:rPr lang="en-GB" sz="2400" dirty="0" smtClean="0"/>
              <a:t>:</a:t>
            </a:r>
            <a:endParaRPr lang="en-GB" sz="2400" dirty="0"/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800" dirty="0"/>
              <a:t>Juniper, Foundry, Extreme, </a:t>
            </a:r>
            <a:r>
              <a:rPr lang="en-GB" sz="1800" dirty="0" err="1"/>
              <a:t>Redback</a:t>
            </a:r>
            <a:r>
              <a:rPr lang="en-GB" sz="1800" dirty="0"/>
              <a:t>, </a:t>
            </a:r>
            <a:r>
              <a:rPr lang="en-GB" sz="1800" dirty="0" err="1"/>
              <a:t>Alteon</a:t>
            </a:r>
            <a:r>
              <a:rPr lang="en-GB" sz="1800" dirty="0"/>
              <a:t>, HP </a:t>
            </a:r>
            <a:r>
              <a:rPr lang="en-GB" sz="1800" dirty="0" err="1"/>
              <a:t>Procurve</a:t>
            </a:r>
            <a:r>
              <a:rPr lang="en-GB" sz="1800" dirty="0"/>
              <a:t>, Force10, etc.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GB" sz="2600" dirty="0" smtClean="0"/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600" dirty="0" err="1" smtClean="0"/>
              <a:t>Operación</a:t>
            </a:r>
            <a:r>
              <a:rPr lang="en-GB" sz="2600" dirty="0" smtClean="0"/>
              <a:t> </a:t>
            </a:r>
            <a:r>
              <a:rPr lang="en-GB" sz="2600" dirty="0" err="1"/>
              <a:t>básica</a:t>
            </a:r>
            <a:r>
              <a:rPr lang="en-GB" sz="2600" dirty="0"/>
              <a:t>	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600" dirty="0" err="1"/>
              <a:t>Descarga</a:t>
            </a:r>
            <a:r>
              <a:rPr lang="en-GB" sz="1600" dirty="0"/>
              <a:t> la </a:t>
            </a:r>
            <a:r>
              <a:rPr lang="en-GB" sz="1600" dirty="0" err="1"/>
              <a:t>configuración</a:t>
            </a:r>
            <a:r>
              <a:rPr lang="en-GB" sz="1600" dirty="0"/>
              <a:t> del </a:t>
            </a:r>
            <a:r>
              <a:rPr lang="en-GB" sz="1600" dirty="0" err="1"/>
              <a:t>equipo</a:t>
            </a:r>
            <a:r>
              <a:rPr lang="en-GB" sz="1600" dirty="0"/>
              <a:t> (</a:t>
            </a:r>
            <a:r>
              <a:rPr lang="en-GB" sz="1600" dirty="0" err="1"/>
              <a:t>comandos</a:t>
            </a:r>
            <a:r>
              <a:rPr lang="en-GB" sz="1600" dirty="0"/>
              <a:t> show)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600" i="1" dirty="0" err="1" smtClean="0"/>
              <a:t>Maniipula</a:t>
            </a:r>
            <a:r>
              <a:rPr lang="en-GB" sz="1600" i="1" dirty="0" smtClean="0"/>
              <a:t> </a:t>
            </a:r>
            <a:r>
              <a:rPr lang="en-GB" sz="1600" dirty="0" smtClean="0"/>
              <a:t> </a:t>
            </a:r>
            <a:r>
              <a:rPr lang="en-GB" sz="1600" dirty="0"/>
              <a:t>la </a:t>
            </a:r>
            <a:r>
              <a:rPr lang="en-GB" sz="1600" dirty="0" err="1"/>
              <a:t>información</a:t>
            </a:r>
            <a:endParaRPr lang="en-GB" sz="1600" dirty="0"/>
          </a:p>
          <a:p>
            <a:pPr lvl="2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600" dirty="0" err="1" smtClean="0"/>
              <a:t>Remueve</a:t>
            </a:r>
            <a:r>
              <a:rPr lang="en-GB" sz="1600" dirty="0" smtClean="0"/>
              <a:t> </a:t>
            </a:r>
            <a:r>
              <a:rPr lang="en-GB" sz="1600" dirty="0" err="1"/>
              <a:t>información</a:t>
            </a:r>
            <a:r>
              <a:rPr lang="en-GB" sz="1600" dirty="0"/>
              <a:t> </a:t>
            </a:r>
            <a:r>
              <a:rPr lang="en-GB" sz="1600" dirty="0" err="1" smtClean="0"/>
              <a:t>confidencial</a:t>
            </a:r>
            <a:r>
              <a:rPr lang="en-GB" sz="1600" dirty="0" smtClean="0"/>
              <a:t> </a:t>
            </a:r>
            <a:r>
              <a:rPr lang="en-GB" sz="1600" dirty="0"/>
              <a:t>(passwords)</a:t>
            </a:r>
          </a:p>
          <a:p>
            <a:pPr lvl="2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600" dirty="0" err="1" smtClean="0"/>
              <a:t>Remueve</a:t>
            </a:r>
            <a:r>
              <a:rPr lang="en-GB" sz="1600" dirty="0" smtClean="0"/>
              <a:t> </a:t>
            </a:r>
            <a:r>
              <a:rPr lang="en-GB" sz="1600" dirty="0" err="1" smtClean="0"/>
              <a:t>porciones</a:t>
            </a:r>
            <a:r>
              <a:rPr lang="en-GB" sz="1600" dirty="0" smtClean="0"/>
              <a:t> “</a:t>
            </a:r>
            <a:r>
              <a:rPr lang="en-GB" sz="1600" dirty="0" err="1" smtClean="0"/>
              <a:t>móviles</a:t>
            </a:r>
            <a:r>
              <a:rPr lang="en-GB" sz="1600" dirty="0" smtClean="0"/>
              <a:t>” </a:t>
            </a:r>
            <a:r>
              <a:rPr lang="en-GB" sz="1600" dirty="0"/>
              <a:t>e </a:t>
            </a:r>
            <a:r>
              <a:rPr lang="en-GB" sz="1600" dirty="0" err="1"/>
              <a:t>incrementales</a:t>
            </a:r>
            <a:endParaRPr lang="en-GB" sz="1600" dirty="0"/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600" dirty="0" err="1"/>
              <a:t>Compara</a:t>
            </a:r>
            <a:r>
              <a:rPr lang="en-GB" sz="1600" dirty="0"/>
              <a:t> la </a:t>
            </a:r>
            <a:r>
              <a:rPr lang="en-GB" sz="1600" dirty="0" err="1"/>
              <a:t>información</a:t>
            </a:r>
            <a:r>
              <a:rPr lang="en-GB" sz="1600" dirty="0"/>
              <a:t> con la </a:t>
            </a:r>
            <a:r>
              <a:rPr lang="en-GB" sz="1600" dirty="0" err="1"/>
              <a:t>última</a:t>
            </a:r>
            <a:r>
              <a:rPr lang="en-GB" sz="1600" dirty="0"/>
              <a:t> </a:t>
            </a:r>
            <a:r>
              <a:rPr lang="en-GB" sz="1600" dirty="0" err="1"/>
              <a:t>copia</a:t>
            </a:r>
            <a:r>
              <a:rPr lang="en-GB" sz="1600" dirty="0"/>
              <a:t> </a:t>
            </a:r>
            <a:r>
              <a:rPr lang="en-GB" sz="1600" dirty="0" err="1"/>
              <a:t>guardada</a:t>
            </a:r>
            <a:endParaRPr lang="en-GB" sz="1600" dirty="0"/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600" dirty="0" err="1"/>
              <a:t>Notifica</a:t>
            </a:r>
            <a:r>
              <a:rPr lang="en-GB" sz="1600" dirty="0"/>
              <a:t> </a:t>
            </a:r>
            <a:r>
              <a:rPr lang="en-GB" sz="1600" dirty="0" err="1" smtClean="0"/>
              <a:t>acerca</a:t>
            </a:r>
            <a:r>
              <a:rPr lang="en-GB" sz="1600" dirty="0" smtClean="0"/>
              <a:t> de </a:t>
            </a:r>
            <a:r>
              <a:rPr lang="en-GB" sz="1600" dirty="0" err="1" smtClean="0"/>
              <a:t>cambios</a:t>
            </a:r>
            <a:r>
              <a:rPr lang="en-GB" sz="1600" dirty="0" smtClean="0"/>
              <a:t> </a:t>
            </a:r>
            <a:r>
              <a:rPr lang="en-GB" sz="1600" dirty="0" err="1" smtClean="0"/>
              <a:t>detectados</a:t>
            </a:r>
            <a:endParaRPr lang="en-GB" sz="1600" dirty="0"/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600" dirty="0" err="1"/>
              <a:t>Guarda</a:t>
            </a:r>
            <a:r>
              <a:rPr lang="en-GB" sz="1600" dirty="0"/>
              <a:t> la </a:t>
            </a:r>
            <a:r>
              <a:rPr lang="en-GB" sz="1600" dirty="0" err="1"/>
              <a:t>nueva</a:t>
            </a:r>
            <a:r>
              <a:rPr lang="en-GB" sz="1600" dirty="0"/>
              <a:t> </a:t>
            </a:r>
            <a:r>
              <a:rPr lang="en-GB" sz="1600" dirty="0" err="1"/>
              <a:t>versión</a:t>
            </a:r>
            <a:r>
              <a:rPr lang="en-GB" sz="1600" dirty="0"/>
              <a:t> en un </a:t>
            </a:r>
            <a:r>
              <a:rPr lang="en-GB" sz="1600" dirty="0" err="1"/>
              <a:t>sistema</a:t>
            </a:r>
            <a:r>
              <a:rPr lang="en-GB" sz="1600" dirty="0"/>
              <a:t> de control de </a:t>
            </a:r>
            <a:r>
              <a:rPr lang="en-GB" sz="1600" dirty="0" err="1"/>
              <a:t>versiones</a:t>
            </a:r>
            <a:endParaRPr lang="en-GB" sz="1600" dirty="0"/>
          </a:p>
          <a:p>
            <a:pPr lvl="2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600" dirty="0" smtClean="0"/>
              <a:t>Subversion</a:t>
            </a:r>
          </a:p>
          <a:p>
            <a:pPr lvl="2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600" dirty="0" smtClean="0"/>
              <a:t>CVS</a:t>
            </a:r>
            <a:endParaRPr lang="en-GB" sz="1600" dirty="0"/>
          </a:p>
        </p:txBody>
      </p:sp>
      <p:sp>
        <p:nvSpPr>
          <p:cNvPr id="6145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2562" cy="1263650"/>
          </a:xfrm>
          <a:ln/>
        </p:spPr>
        <p:txBody>
          <a:bodyPr>
            <a:spAutoFit/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3200"/>
              <a:t>RANCID: </a:t>
            </a:r>
            <a:r>
              <a:rPr lang="en-GB" sz="3200" i="1"/>
              <a:t>Really Awesome New Cisco Config Differ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idx="1"/>
          </p:nvPr>
        </p:nvSpPr>
        <p:spPr>
          <a:xfrm>
            <a:off x="503238" y="1768475"/>
            <a:ext cx="9072562" cy="3230840"/>
          </a:xfrm>
          <a:ln/>
        </p:spPr>
        <p:txBody>
          <a:bodyPr>
            <a:spAutoFit/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400" dirty="0" err="1" smtClean="0"/>
              <a:t>D</a:t>
            </a:r>
            <a:r>
              <a:rPr lang="en-GB" sz="2400" dirty="0" err="1" smtClean="0"/>
              <a:t>ispositivos</a:t>
            </a:r>
            <a:r>
              <a:rPr lang="en-GB" sz="2400" dirty="0" smtClean="0"/>
              <a:t> </a:t>
            </a:r>
            <a:r>
              <a:rPr lang="en-GB" sz="2400" dirty="0" err="1" smtClean="0"/>
              <a:t>organizados</a:t>
            </a:r>
            <a:r>
              <a:rPr lang="en-GB" sz="2400" dirty="0" smtClean="0"/>
              <a:t> en </a:t>
            </a:r>
            <a:r>
              <a:rPr lang="en-GB" sz="2400" dirty="0" err="1"/>
              <a:t>grupos</a:t>
            </a:r>
            <a:r>
              <a:rPr lang="en-GB" sz="2400" dirty="0"/>
              <a:t> </a:t>
            </a:r>
            <a:r>
              <a:rPr lang="en-GB" sz="2400" dirty="0" err="1"/>
              <a:t>administrativos</a:t>
            </a:r>
            <a:r>
              <a:rPr lang="en-GB" sz="2400" dirty="0"/>
              <a:t>.  </a:t>
            </a:r>
            <a:endParaRPr lang="en-GB" sz="2400" dirty="0" smtClean="0"/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GB" sz="2400" dirty="0" smtClean="0"/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400" dirty="0" err="1" smtClean="0"/>
              <a:t>Permite</a:t>
            </a:r>
            <a:r>
              <a:rPr lang="en-GB" sz="2400" dirty="0" smtClean="0"/>
              <a:t> </a:t>
            </a:r>
            <a:r>
              <a:rPr lang="en-GB" sz="2400" dirty="0" err="1"/>
              <a:t>distribuir</a:t>
            </a:r>
            <a:r>
              <a:rPr lang="en-GB" sz="2400" dirty="0"/>
              <a:t> </a:t>
            </a:r>
            <a:r>
              <a:rPr lang="en-GB" sz="2400" dirty="0" err="1" smtClean="0"/>
              <a:t>notificaciones</a:t>
            </a:r>
            <a:r>
              <a:rPr lang="en-GB" sz="2400" dirty="0" smtClean="0"/>
              <a:t> </a:t>
            </a:r>
            <a:r>
              <a:rPr lang="en-GB" sz="2400" dirty="0" err="1" smtClean="0"/>
              <a:t>específicas</a:t>
            </a:r>
            <a:r>
              <a:rPr lang="en-GB" sz="2400" dirty="0" smtClean="0"/>
              <a:t> al </a:t>
            </a:r>
            <a:r>
              <a:rPr lang="en-GB" sz="2400" dirty="0" err="1"/>
              <a:t>grupo</a:t>
            </a:r>
            <a:r>
              <a:rPr lang="en-GB" sz="2400" dirty="0"/>
              <a:t> </a:t>
            </a:r>
            <a:r>
              <a:rPr lang="en-GB" sz="2400" dirty="0" err="1"/>
              <a:t>apropiado</a:t>
            </a:r>
            <a:r>
              <a:rPr lang="en-GB" sz="2400" dirty="0"/>
              <a:t> 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800" dirty="0" err="1" smtClean="0"/>
              <a:t>Distintos</a:t>
            </a:r>
            <a:r>
              <a:rPr lang="en-GB" sz="1800" dirty="0" smtClean="0"/>
              <a:t> </a:t>
            </a:r>
            <a:r>
              <a:rPr lang="en-GB" sz="1800" dirty="0" err="1"/>
              <a:t>equipos</a:t>
            </a:r>
            <a:r>
              <a:rPr lang="en-GB" sz="1800" dirty="0"/>
              <a:t> </a:t>
            </a:r>
            <a:r>
              <a:rPr lang="en-GB" sz="1800" dirty="0" err="1" smtClean="0"/>
              <a:t>administran</a:t>
            </a:r>
            <a:r>
              <a:rPr lang="en-GB" sz="1800" dirty="0" smtClean="0"/>
              <a:t>  </a:t>
            </a:r>
            <a:r>
              <a:rPr lang="en-GB" sz="1800" dirty="0" err="1"/>
              <a:t>distintas</a:t>
            </a:r>
            <a:r>
              <a:rPr lang="en-GB" sz="1800" dirty="0"/>
              <a:t> </a:t>
            </a:r>
            <a:r>
              <a:rPr lang="en-GB" sz="1800" dirty="0" err="1"/>
              <a:t>tecnologías</a:t>
            </a:r>
            <a:r>
              <a:rPr lang="en-GB" sz="1800" dirty="0"/>
              <a:t>:</a:t>
            </a:r>
          </a:p>
          <a:p>
            <a:pPr lvl="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400" dirty="0" err="1"/>
              <a:t>Enrutadores</a:t>
            </a:r>
            <a:r>
              <a:rPr lang="en-GB" sz="1400" dirty="0"/>
              <a:t> (</a:t>
            </a:r>
            <a:r>
              <a:rPr lang="en-GB" sz="1400" dirty="0" err="1"/>
              <a:t>capa</a:t>
            </a:r>
            <a:r>
              <a:rPr lang="en-GB" sz="1400" dirty="0"/>
              <a:t> 3</a:t>
            </a:r>
            <a:r>
              <a:rPr lang="en-GB" sz="1400" dirty="0" smtClean="0"/>
              <a:t>) </a:t>
            </a:r>
            <a:endParaRPr lang="en-GB" sz="1400" dirty="0"/>
          </a:p>
          <a:p>
            <a:pPr lvl="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400" dirty="0"/>
              <a:t>Switches, Access Points, etc. (</a:t>
            </a:r>
            <a:r>
              <a:rPr lang="en-GB" sz="1400" dirty="0" err="1"/>
              <a:t>capa</a:t>
            </a:r>
            <a:r>
              <a:rPr lang="en-GB" sz="1400" dirty="0"/>
              <a:t> 2</a:t>
            </a:r>
            <a:r>
              <a:rPr lang="en-GB" sz="1400" dirty="0" smtClean="0"/>
              <a:t>)</a:t>
            </a:r>
          </a:p>
          <a:p>
            <a:pPr lvl="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400" dirty="0" smtClean="0"/>
              <a:t>Red de la </a:t>
            </a:r>
            <a:r>
              <a:rPr lang="en-GB" sz="1400" dirty="0" err="1" smtClean="0"/>
              <a:t>oficina</a:t>
            </a:r>
            <a:r>
              <a:rPr lang="en-GB" sz="1400" dirty="0" smtClean="0"/>
              <a:t>, red del </a:t>
            </a:r>
            <a:r>
              <a:rPr lang="en-GB" sz="1400" dirty="0" err="1" smtClean="0"/>
              <a:t>centro</a:t>
            </a:r>
            <a:r>
              <a:rPr lang="en-GB" sz="1400" dirty="0" smtClean="0"/>
              <a:t> de </a:t>
            </a:r>
            <a:r>
              <a:rPr lang="en-GB" sz="1400" dirty="0" err="1" smtClean="0"/>
              <a:t>datos</a:t>
            </a:r>
            <a:endParaRPr lang="en-GB" sz="1400" dirty="0"/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800" dirty="0"/>
              <a:t>Si </a:t>
            </a:r>
            <a:r>
              <a:rPr lang="en-GB" sz="1800" dirty="0" err="1"/>
              <a:t>es</a:t>
            </a:r>
            <a:r>
              <a:rPr lang="en-GB" sz="1800" dirty="0"/>
              <a:t> un </a:t>
            </a:r>
            <a:r>
              <a:rPr lang="en-GB" sz="1800" dirty="0" err="1"/>
              <a:t>departamento</a:t>
            </a:r>
            <a:r>
              <a:rPr lang="en-GB" sz="1800" dirty="0"/>
              <a:t> </a:t>
            </a:r>
            <a:r>
              <a:rPr lang="en-GB" sz="1800" dirty="0" err="1"/>
              <a:t>pequeño</a:t>
            </a:r>
            <a:r>
              <a:rPr lang="en-GB" sz="1800" dirty="0"/>
              <a:t>, </a:t>
            </a:r>
            <a:r>
              <a:rPr lang="en-GB" sz="1800" dirty="0" err="1"/>
              <a:t>puede</a:t>
            </a:r>
            <a:r>
              <a:rPr lang="en-GB" sz="1800" dirty="0"/>
              <a:t> </a:t>
            </a:r>
            <a:r>
              <a:rPr lang="en-GB" sz="1800" dirty="0" err="1"/>
              <a:t>bastar</a:t>
            </a:r>
            <a:r>
              <a:rPr lang="en-GB" sz="1800" dirty="0"/>
              <a:t> con un solo </a:t>
            </a:r>
            <a:r>
              <a:rPr lang="en-GB" sz="1800" dirty="0" err="1"/>
              <a:t>grupo</a:t>
            </a:r>
            <a:endParaRPr lang="en-GB" sz="1800" dirty="0"/>
          </a:p>
        </p:txBody>
      </p:sp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2562" cy="1263650"/>
          </a:xfrm>
          <a:ln/>
        </p:spPr>
        <p:txBody>
          <a:bodyPr>
            <a:spAutoFit/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/>
              <a:t>Rancid: </a:t>
            </a:r>
            <a:r>
              <a:rPr lang="en-GB" dirty="0" err="1"/>
              <a:t>Grupos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/>
          </p:nvPr>
        </p:nvSpPr>
        <p:spPr>
          <a:xfrm>
            <a:off x="468312" y="2179637"/>
            <a:ext cx="9072562" cy="794276"/>
          </a:xfrm>
          <a:ln/>
        </p:spPr>
        <p:txBody>
          <a:bodyPr>
            <a:spAutoFit/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 err="1" smtClean="0"/>
              <a:t>Ejemplo</a:t>
            </a:r>
            <a:r>
              <a:rPr lang="en-GB" dirty="0" smtClean="0"/>
              <a:t>:</a:t>
            </a:r>
            <a:endParaRPr lang="en-GB" dirty="0"/>
          </a:p>
        </p:txBody>
      </p:sp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3440112" y="579437"/>
            <a:ext cx="5943600" cy="64008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square" lIns="90000" tIns="45000" rIns="90000" bIns="45000">
            <a:spAutoFit/>
          </a:bodyPr>
          <a:lstStyle/>
          <a:p>
            <a:pPr>
              <a:spcBef>
                <a:spcPts val="1200"/>
              </a:spcBef>
              <a:spcAft>
                <a:spcPts val="100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GB" sz="1400" b="1" dirty="0">
                <a:solidFill>
                  <a:srgbClr val="000000"/>
                </a:solidFill>
              </a:rPr>
              <a:t>En </a:t>
            </a:r>
            <a:r>
              <a:rPr lang="en-GB" sz="1400" b="1" dirty="0" err="1">
                <a:solidFill>
                  <a:srgbClr val="000000"/>
                </a:solidFill>
              </a:rPr>
              <a:t>este</a:t>
            </a:r>
            <a:r>
              <a:rPr lang="en-GB" sz="1400" b="1" dirty="0">
                <a:solidFill>
                  <a:srgbClr val="000000"/>
                </a:solidFill>
              </a:rPr>
              <a:t> </a:t>
            </a:r>
            <a:r>
              <a:rPr lang="en-GB" sz="1400" b="1" dirty="0" err="1">
                <a:solidFill>
                  <a:srgbClr val="000000"/>
                </a:solidFill>
              </a:rPr>
              <a:t>caso</a:t>
            </a:r>
            <a:r>
              <a:rPr lang="en-GB" sz="1400" b="1" dirty="0">
                <a:solidFill>
                  <a:srgbClr val="000000"/>
                </a:solidFill>
              </a:rPr>
              <a:t>, se </a:t>
            </a:r>
            <a:r>
              <a:rPr lang="en-GB" sz="1400" b="1" dirty="0" err="1" smtClean="0">
                <a:solidFill>
                  <a:srgbClr val="000000"/>
                </a:solidFill>
              </a:rPr>
              <a:t>removió</a:t>
            </a:r>
            <a:r>
              <a:rPr lang="en-GB" sz="1400" b="1" dirty="0" smtClean="0">
                <a:solidFill>
                  <a:srgbClr val="000000"/>
                </a:solidFill>
              </a:rPr>
              <a:t> </a:t>
            </a:r>
            <a:r>
              <a:rPr lang="en-GB" sz="1400" b="1" dirty="0" err="1" smtClean="0">
                <a:solidFill>
                  <a:srgbClr val="000000"/>
                </a:solidFill>
              </a:rPr>
              <a:t>una</a:t>
            </a:r>
            <a:r>
              <a:rPr lang="en-GB" sz="1400" b="1" dirty="0" smtClean="0">
                <a:solidFill>
                  <a:srgbClr val="000000"/>
                </a:solidFill>
              </a:rPr>
              <a:t> </a:t>
            </a:r>
            <a:r>
              <a:rPr lang="en-GB" sz="1400" b="1" dirty="0" err="1" smtClean="0">
                <a:solidFill>
                  <a:srgbClr val="000000"/>
                </a:solidFill>
              </a:rPr>
              <a:t>tarjeta</a:t>
            </a:r>
            <a:r>
              <a:rPr lang="en-GB" sz="1400" b="1" dirty="0" smtClean="0">
                <a:solidFill>
                  <a:srgbClr val="000000"/>
                </a:solidFill>
              </a:rPr>
              <a:t> </a:t>
            </a:r>
            <a:r>
              <a:rPr lang="en-GB" sz="1400" b="1" dirty="0">
                <a:solidFill>
                  <a:srgbClr val="000000"/>
                </a:solidFill>
              </a:rPr>
              <a:t>Gigabit Ethernet. </a:t>
            </a:r>
          </a:p>
          <a:p>
            <a:pPr>
              <a:lnSpc>
                <a:spcPct val="92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GB" sz="1200" dirty="0">
                <a:solidFill>
                  <a:srgbClr val="000000"/>
                </a:solidFill>
                <a:latin typeface="Cumberland AMT;Cumberland;Couri" pitchFamily="49" charset="0"/>
              </a:rPr>
              <a:t>From: rancid &lt;rancid@example.com&gt;</a:t>
            </a:r>
          </a:p>
          <a:p>
            <a:pPr>
              <a:lnSpc>
                <a:spcPct val="92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GB" sz="1200" dirty="0">
                <a:solidFill>
                  <a:srgbClr val="000000"/>
                </a:solidFill>
                <a:latin typeface="Cumberland AMT;Cumberland;Couri" pitchFamily="49" charset="0"/>
              </a:rPr>
              <a:t>To: rancid-example@example.com</a:t>
            </a:r>
          </a:p>
          <a:p>
            <a:pPr>
              <a:lnSpc>
                <a:spcPct val="92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GB" sz="1200" dirty="0">
                <a:solidFill>
                  <a:srgbClr val="000000"/>
                </a:solidFill>
                <a:latin typeface="Cumberland AMT;Cumberland;Couri" pitchFamily="49" charset="0"/>
              </a:rPr>
              <a:t>Subject: example router </a:t>
            </a:r>
            <a:r>
              <a:rPr lang="en-GB" sz="1200" dirty="0" err="1">
                <a:solidFill>
                  <a:srgbClr val="000000"/>
                </a:solidFill>
                <a:latin typeface="Cumberland AMT;Cumberland;Couri" pitchFamily="49" charset="0"/>
              </a:rPr>
              <a:t>config</a:t>
            </a:r>
            <a:r>
              <a:rPr lang="en-GB" sz="1200" dirty="0">
                <a:solidFill>
                  <a:srgbClr val="000000"/>
                </a:solidFill>
                <a:latin typeface="Cumberland AMT;Cumberland;Couri" pitchFamily="49" charset="0"/>
              </a:rPr>
              <a:t> </a:t>
            </a:r>
            <a:r>
              <a:rPr lang="en-GB" sz="1200" dirty="0" err="1">
                <a:solidFill>
                  <a:srgbClr val="000000"/>
                </a:solidFill>
                <a:latin typeface="Cumberland AMT;Cumberland;Couri" pitchFamily="49" charset="0"/>
              </a:rPr>
              <a:t>diffs</a:t>
            </a:r>
            <a:endParaRPr lang="en-GB" sz="1200" dirty="0">
              <a:solidFill>
                <a:srgbClr val="000000"/>
              </a:solidFill>
              <a:latin typeface="Cumberland AMT;Cumberland;Couri" pitchFamily="49" charset="0"/>
            </a:endParaRPr>
          </a:p>
          <a:p>
            <a:pPr>
              <a:lnSpc>
                <a:spcPct val="92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GB" sz="1200" dirty="0">
                <a:solidFill>
                  <a:srgbClr val="000000"/>
                </a:solidFill>
                <a:latin typeface="Cumberland AMT;Cumberland;Couri" pitchFamily="49" charset="0"/>
              </a:rPr>
              <a:t>Precedence: bulk</a:t>
            </a:r>
          </a:p>
          <a:p>
            <a:pPr>
              <a:lnSpc>
                <a:spcPct val="92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GB" sz="1200" dirty="0">
                <a:solidFill>
                  <a:srgbClr val="000000"/>
                </a:solidFill>
                <a:latin typeface="Cumberland AMT;Cumberland;Couri" pitchFamily="49" charset="0"/>
              </a:rPr>
              <a:t>  </a:t>
            </a:r>
          </a:p>
          <a:p>
            <a:pPr>
              <a:lnSpc>
                <a:spcPct val="92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GB" sz="1200" dirty="0">
                <a:solidFill>
                  <a:srgbClr val="000000"/>
                </a:solidFill>
                <a:latin typeface="Cumberland AMT;Cumberland;Couri" pitchFamily="49" charset="0"/>
              </a:rPr>
              <a:t>Index: </a:t>
            </a:r>
            <a:r>
              <a:rPr lang="en-GB" sz="1200" dirty="0" err="1">
                <a:solidFill>
                  <a:srgbClr val="000000"/>
                </a:solidFill>
                <a:latin typeface="Cumberland AMT;Cumberland;Couri" pitchFamily="49" charset="0"/>
              </a:rPr>
              <a:t>configs</a:t>
            </a:r>
            <a:r>
              <a:rPr lang="en-GB" sz="1200" dirty="0">
                <a:solidFill>
                  <a:srgbClr val="000000"/>
                </a:solidFill>
                <a:latin typeface="Cumberland AMT;Cumberland;Couri" pitchFamily="49" charset="0"/>
              </a:rPr>
              <a:t>/dfw.example.com</a:t>
            </a:r>
          </a:p>
          <a:p>
            <a:pPr>
              <a:lnSpc>
                <a:spcPct val="92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GB" sz="1200" dirty="0">
                <a:solidFill>
                  <a:srgbClr val="000000"/>
                </a:solidFill>
                <a:latin typeface="Cumberland AMT;Cumberland;Couri" pitchFamily="49" charset="0"/>
              </a:rPr>
              <a:t>===================================================================</a:t>
            </a:r>
          </a:p>
          <a:p>
            <a:pPr>
              <a:lnSpc>
                <a:spcPct val="92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GB" sz="1200" dirty="0">
                <a:solidFill>
                  <a:srgbClr val="000000"/>
                </a:solidFill>
                <a:latin typeface="Cumberland AMT;Cumberland;Couri" pitchFamily="49" charset="0"/>
              </a:rPr>
              <a:t>retrieving revision 1.144</a:t>
            </a:r>
          </a:p>
          <a:p>
            <a:pPr>
              <a:lnSpc>
                <a:spcPct val="92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GB" sz="1200" dirty="0">
                <a:solidFill>
                  <a:srgbClr val="000000"/>
                </a:solidFill>
                <a:latin typeface="Cumberland AMT;Cumberland;Couri" pitchFamily="49" charset="0"/>
              </a:rPr>
              <a:t>diff -u -4 -r1.144 dfw.example.com</a:t>
            </a:r>
          </a:p>
          <a:p>
            <a:pPr>
              <a:lnSpc>
                <a:spcPct val="92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GB" sz="1200" dirty="0">
                <a:solidFill>
                  <a:srgbClr val="000000"/>
                </a:solidFill>
                <a:latin typeface="Cumberland AMT;Cumberland;Couri" pitchFamily="49" charset="0"/>
              </a:rPr>
              <a:t>@@ -57,14 +57,8 @@</a:t>
            </a:r>
          </a:p>
          <a:p>
            <a:pPr>
              <a:lnSpc>
                <a:spcPct val="92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GB" sz="1200" dirty="0">
                <a:solidFill>
                  <a:srgbClr val="000000"/>
                </a:solidFill>
                <a:latin typeface="Cumberland AMT;Cumberland;Couri" pitchFamily="49" charset="0"/>
              </a:rPr>
              <a:t>  !Slot 2/MBUS: </a:t>
            </a:r>
            <a:r>
              <a:rPr lang="en-GB" sz="1200" dirty="0" err="1">
                <a:solidFill>
                  <a:srgbClr val="000000"/>
                </a:solidFill>
                <a:latin typeface="Cumberland AMT;Cumberland;Couri" pitchFamily="49" charset="0"/>
              </a:rPr>
              <a:t>hvers</a:t>
            </a:r>
            <a:r>
              <a:rPr lang="en-GB" sz="1200" dirty="0">
                <a:solidFill>
                  <a:srgbClr val="000000"/>
                </a:solidFill>
                <a:latin typeface="Cumberland AMT;Cumberland;Couri" pitchFamily="49" charset="0"/>
              </a:rPr>
              <a:t> 1.1</a:t>
            </a:r>
          </a:p>
          <a:p>
            <a:pPr>
              <a:lnSpc>
                <a:spcPct val="92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GB" sz="1200" dirty="0">
                <a:solidFill>
                  <a:srgbClr val="000000"/>
                </a:solidFill>
                <a:latin typeface="Cumberland AMT;Cumberland;Couri" pitchFamily="49" charset="0"/>
              </a:rPr>
              <a:t>  !Slot 2/MBUS: software 01.36 (RAM) (ROM version is 01.33)</a:t>
            </a:r>
          </a:p>
          <a:p>
            <a:pPr>
              <a:lnSpc>
                <a:spcPct val="92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GB" sz="1200" dirty="0">
                <a:solidFill>
                  <a:srgbClr val="000000"/>
                </a:solidFill>
                <a:latin typeface="Cumberland AMT;Cumberland;Couri" pitchFamily="49" charset="0"/>
              </a:rPr>
              <a:t>  !Slot 2/MBUS: 128 Mbytes DRAM, 16384 Kbytes SDRAM</a:t>
            </a:r>
          </a:p>
          <a:p>
            <a:pPr>
              <a:lnSpc>
                <a:spcPct val="92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GB" sz="1200" dirty="0">
                <a:solidFill>
                  <a:srgbClr val="000000"/>
                </a:solidFill>
                <a:latin typeface="Cumberland AMT;Cumberland;Couri" pitchFamily="49" charset="0"/>
              </a:rPr>
              <a:t>  !</a:t>
            </a:r>
          </a:p>
          <a:p>
            <a:pPr>
              <a:lnSpc>
                <a:spcPct val="92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GB" sz="1200" dirty="0">
                <a:solidFill>
                  <a:srgbClr val="000000"/>
                </a:solidFill>
                <a:latin typeface="Cumberland AMT;Cumberland;Couri" pitchFamily="49" charset="0"/>
              </a:rPr>
              <a:t>- !Slot 6: 1 Port Gigabit Ethernet</a:t>
            </a:r>
          </a:p>
          <a:p>
            <a:pPr>
              <a:lnSpc>
                <a:spcPct val="92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GB" sz="1200" dirty="0">
                <a:solidFill>
                  <a:srgbClr val="000000"/>
                </a:solidFill>
                <a:latin typeface="Cumberland AMT;Cumberland;Couri" pitchFamily="49" charset="0"/>
              </a:rPr>
              <a:t>- !Slot 6/PCA: part 73-3302-03 rev C0 </a:t>
            </a:r>
            <a:r>
              <a:rPr lang="en-GB" sz="1200" dirty="0" err="1">
                <a:solidFill>
                  <a:srgbClr val="000000"/>
                </a:solidFill>
                <a:latin typeface="Cumberland AMT;Cumberland;Couri" pitchFamily="49" charset="0"/>
              </a:rPr>
              <a:t>ver</a:t>
            </a:r>
            <a:r>
              <a:rPr lang="en-GB" sz="1200" dirty="0">
                <a:solidFill>
                  <a:srgbClr val="000000"/>
                </a:solidFill>
                <a:latin typeface="Cumberland AMT;Cumberland;Couri" pitchFamily="49" charset="0"/>
              </a:rPr>
              <a:t> 3, serial CAB031216OL</a:t>
            </a:r>
          </a:p>
          <a:p>
            <a:pPr>
              <a:lnSpc>
                <a:spcPct val="92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GB" sz="1200" dirty="0">
                <a:solidFill>
                  <a:srgbClr val="000000"/>
                </a:solidFill>
                <a:latin typeface="Cumberland AMT;Cumberland;Couri" pitchFamily="49" charset="0"/>
              </a:rPr>
              <a:t>- !Slot 6/PCA: </a:t>
            </a:r>
            <a:r>
              <a:rPr lang="en-GB" sz="1200" dirty="0" err="1">
                <a:solidFill>
                  <a:srgbClr val="000000"/>
                </a:solidFill>
                <a:latin typeface="Cumberland AMT;Cumberland;Couri" pitchFamily="49" charset="0"/>
              </a:rPr>
              <a:t>hvers</a:t>
            </a:r>
            <a:r>
              <a:rPr lang="en-GB" sz="1200" dirty="0">
                <a:solidFill>
                  <a:srgbClr val="000000"/>
                </a:solidFill>
                <a:latin typeface="Cumberland AMT;Cumberland;Couri" pitchFamily="49" charset="0"/>
              </a:rPr>
              <a:t> 1.1</a:t>
            </a:r>
          </a:p>
          <a:p>
            <a:pPr>
              <a:lnSpc>
                <a:spcPct val="92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GB" sz="1200" dirty="0">
                <a:solidFill>
                  <a:srgbClr val="000000"/>
                </a:solidFill>
                <a:latin typeface="Cumberland AMT;Cumberland;Couri" pitchFamily="49" charset="0"/>
              </a:rPr>
              <a:t>- !Slot 6/MBUS: part 73-2146-07 rev B0 dev 0, serial CAB031112SB</a:t>
            </a:r>
          </a:p>
          <a:p>
            <a:pPr>
              <a:lnSpc>
                <a:spcPct val="92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GB" sz="1200" dirty="0">
                <a:solidFill>
                  <a:srgbClr val="000000"/>
                </a:solidFill>
                <a:latin typeface="Cumberland AMT;Cumberland;Couri" pitchFamily="49" charset="0"/>
              </a:rPr>
              <a:t>- !Slot 6/MBUS: </a:t>
            </a:r>
            <a:r>
              <a:rPr lang="en-GB" sz="1200" dirty="0" err="1">
                <a:solidFill>
                  <a:srgbClr val="000000"/>
                </a:solidFill>
                <a:latin typeface="Cumberland AMT;Cumberland;Couri" pitchFamily="49" charset="0"/>
              </a:rPr>
              <a:t>hvers</a:t>
            </a:r>
            <a:r>
              <a:rPr lang="en-GB" sz="1200" dirty="0">
                <a:solidFill>
                  <a:srgbClr val="000000"/>
                </a:solidFill>
                <a:latin typeface="Cumberland AMT;Cumberland;Couri" pitchFamily="49" charset="0"/>
              </a:rPr>
              <a:t> 1.2</a:t>
            </a:r>
          </a:p>
          <a:p>
            <a:pPr>
              <a:lnSpc>
                <a:spcPct val="92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GB" sz="1200" dirty="0">
                <a:solidFill>
                  <a:srgbClr val="000000"/>
                </a:solidFill>
                <a:latin typeface="Cumberland AMT;Cumberland;Couri" pitchFamily="49" charset="0"/>
              </a:rPr>
              <a:t>- !Slot 6/MBUS: software 01.36 (RAM) (ROM version is 01.33)</a:t>
            </a:r>
          </a:p>
          <a:p>
            <a:pPr>
              <a:lnSpc>
                <a:spcPct val="92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GB" sz="1200" dirty="0">
                <a:solidFill>
                  <a:srgbClr val="000000"/>
                </a:solidFill>
                <a:latin typeface="Cumberland AMT;Cumberland;Couri" pitchFamily="49" charset="0"/>
              </a:rPr>
              <a:t>  !Slot 7: Route Processor</a:t>
            </a:r>
          </a:p>
          <a:p>
            <a:pPr>
              <a:lnSpc>
                <a:spcPct val="92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GB" sz="1200" dirty="0">
                <a:solidFill>
                  <a:srgbClr val="000000"/>
                </a:solidFill>
                <a:latin typeface="Cumberland AMT;Cumberland;Couri" pitchFamily="49" charset="0"/>
              </a:rPr>
              <a:t>  !Slot 7/PCA: part 73-2170-03 rev B0 </a:t>
            </a:r>
            <a:r>
              <a:rPr lang="en-GB" sz="1200" dirty="0" err="1">
                <a:solidFill>
                  <a:srgbClr val="000000"/>
                </a:solidFill>
                <a:latin typeface="Cumberland AMT;Cumberland;Couri" pitchFamily="49" charset="0"/>
              </a:rPr>
              <a:t>ver</a:t>
            </a:r>
            <a:r>
              <a:rPr lang="en-GB" sz="1200" dirty="0">
                <a:solidFill>
                  <a:srgbClr val="000000"/>
                </a:solidFill>
                <a:latin typeface="Cumberland AMT;Cumberland;Couri" pitchFamily="49" charset="0"/>
              </a:rPr>
              <a:t> 3, serial CAB024901SI</a:t>
            </a:r>
          </a:p>
          <a:p>
            <a:pPr>
              <a:lnSpc>
                <a:spcPct val="92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GB" sz="1200" dirty="0">
                <a:solidFill>
                  <a:srgbClr val="000000"/>
                </a:solidFill>
                <a:latin typeface="Cumberland AMT;Cumberland;Couri" pitchFamily="49" charset="0"/>
              </a:rPr>
              <a:t>  !Slot 7/PCA: </a:t>
            </a:r>
            <a:r>
              <a:rPr lang="en-GB" sz="1200" dirty="0" err="1">
                <a:solidFill>
                  <a:srgbClr val="000000"/>
                </a:solidFill>
                <a:latin typeface="Cumberland AMT;Cumberland;Couri" pitchFamily="49" charset="0"/>
              </a:rPr>
              <a:t>hvers</a:t>
            </a:r>
            <a:r>
              <a:rPr lang="en-GB" sz="1200" dirty="0">
                <a:solidFill>
                  <a:srgbClr val="000000"/>
                </a:solidFill>
                <a:latin typeface="Cumberland AMT;Cumberland;Couri" pitchFamily="49" charset="0"/>
              </a:rPr>
              <a:t> 1.4</a:t>
            </a:r>
          </a:p>
          <a:p>
            <a:pPr>
              <a:lnSpc>
                <a:spcPct val="92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GB" sz="1200" dirty="0">
                <a:solidFill>
                  <a:srgbClr val="000000"/>
                </a:solidFill>
                <a:latin typeface="Cumberland AMT;Cumberland;Couri" pitchFamily="49" charset="0"/>
              </a:rPr>
              <a:t>  !Slot 7/MBUS: part 73-2146-06 rev A0 dev 0, serial CAB02060044</a:t>
            </a:r>
          </a:p>
          <a:p>
            <a:pPr>
              <a:lnSpc>
                <a:spcPct val="92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GB" sz="1200" dirty="0">
                <a:solidFill>
                  <a:srgbClr val="000000"/>
                </a:solidFill>
                <a:latin typeface="Cumberland AMT;Cumberland;Couri" pitchFamily="49" charset="0"/>
              </a:rPr>
              <a:t>@@ -136,11 +130,8 @@</a:t>
            </a:r>
          </a:p>
          <a:p>
            <a:pPr>
              <a:lnSpc>
                <a:spcPct val="92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GB" sz="1200" dirty="0">
                <a:solidFill>
                  <a:srgbClr val="000000"/>
                </a:solidFill>
                <a:latin typeface="Cumberland AMT;Cumberland;Couri" pitchFamily="49" charset="0"/>
              </a:rPr>
              <a:t>  boot system flash slot0:</a:t>
            </a:r>
          </a:p>
          <a:p>
            <a:pPr>
              <a:lnSpc>
                <a:spcPct val="92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GB" sz="1200" dirty="0">
                <a:solidFill>
                  <a:srgbClr val="000000"/>
                </a:solidFill>
                <a:latin typeface="Cumberland AMT;Cumberland;Couri" pitchFamily="49" charset="0"/>
              </a:rPr>
              <a:t>  logging buffered 32768 debugging</a:t>
            </a:r>
          </a:p>
          <a:p>
            <a:pPr>
              <a:lnSpc>
                <a:spcPct val="92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GB" sz="1200" dirty="0">
                <a:solidFill>
                  <a:srgbClr val="000000"/>
                </a:solidFill>
                <a:latin typeface="Cumberland AMT;Cumberland;Couri" pitchFamily="49" charset="0"/>
              </a:rPr>
              <a:t>  no logging console</a:t>
            </a:r>
          </a:p>
          <a:p>
            <a:pPr>
              <a:lnSpc>
                <a:spcPct val="92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en-GB" sz="1200" dirty="0">
                <a:solidFill>
                  <a:srgbClr val="000000"/>
                </a:solidFill>
                <a:latin typeface="Cumberland AMT;Cumberland;Couri" pitchFamily="49" charset="0"/>
              </a:rPr>
              <a:t>  enable secret 5 $1$73Y1$grXuRjuZxfSiLYv1sBRUz0</a:t>
            </a:r>
          </a:p>
          <a:p>
            <a:pPr>
              <a:lnSpc>
                <a:spcPct val="92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endParaRPr lang="en-GB" sz="1200" dirty="0">
              <a:solidFill>
                <a:srgbClr val="000000"/>
              </a:solidFill>
              <a:latin typeface="Cumberland AMT;Cumberland;Couri" pitchFamily="49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idx="1"/>
          </p:nvPr>
        </p:nvSpPr>
        <p:spPr>
          <a:xfrm>
            <a:off x="530225" y="1600200"/>
            <a:ext cx="9072563" cy="4231114"/>
          </a:xfrm>
          <a:ln/>
        </p:spPr>
        <p:txBody>
          <a:bodyPr>
            <a:spAutoFit/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600" i="1" dirty="0" smtClean="0"/>
              <a:t>Expect (</a:t>
            </a:r>
            <a:r>
              <a:rPr lang="en-GB" sz="2600" dirty="0" err="1" smtClean="0"/>
              <a:t>Lenguaje</a:t>
            </a:r>
            <a:r>
              <a:rPr lang="en-GB" sz="2600" dirty="0" smtClean="0"/>
              <a:t> scripting)</a:t>
            </a:r>
            <a:endParaRPr lang="en-GB" sz="2600" i="1" dirty="0"/>
          </a:p>
          <a:p>
            <a:pPr lvl="2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>
                <a:hlinkClick r:id="rId3"/>
              </a:rPr>
              <a:t>http://</a:t>
            </a:r>
            <a:r>
              <a:rPr lang="en-GB" dirty="0" smtClean="0">
                <a:hlinkClick r:id="rId3"/>
              </a:rPr>
              <a:t>expect.nist.gov</a:t>
            </a:r>
            <a:endParaRPr lang="en-GB" dirty="0">
              <a:hlinkClick r:id="rId3"/>
            </a:endParaRP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600" i="1" dirty="0"/>
              <a:t>Subversion</a:t>
            </a:r>
          </a:p>
          <a:p>
            <a:pPr lvl="2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800" dirty="0" err="1"/>
              <a:t>Reemplaza</a:t>
            </a:r>
            <a:r>
              <a:rPr lang="en-GB" sz="1800" dirty="0"/>
              <a:t> a CVS</a:t>
            </a:r>
          </a:p>
          <a:p>
            <a:pPr lvl="2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800" dirty="0"/>
              <a:t> </a:t>
            </a:r>
            <a:r>
              <a:rPr lang="en-GB" sz="1800" dirty="0">
                <a:hlinkClick r:id="rId4"/>
              </a:rPr>
              <a:t>http://subversion.tigris.org/</a:t>
            </a:r>
            <a:r>
              <a:rPr lang="en-GB" sz="1800" dirty="0"/>
              <a:t> </a:t>
            </a:r>
          </a:p>
          <a:p>
            <a:pPr lvl="2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800" dirty="0" smtClean="0"/>
              <a:t> </a:t>
            </a:r>
            <a:r>
              <a:rPr lang="en-GB" sz="1800" dirty="0">
                <a:hlinkClick r:id="rId5"/>
              </a:rPr>
              <a:t>http://svnbook.red-bean.com/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600" i="1" dirty="0"/>
              <a:t>Apache</a:t>
            </a:r>
          </a:p>
          <a:p>
            <a:pPr lvl="2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800" dirty="0"/>
              <a:t>Para </a:t>
            </a:r>
            <a:r>
              <a:rPr lang="en-GB" sz="1800" dirty="0" err="1"/>
              <a:t>acceder</a:t>
            </a:r>
            <a:r>
              <a:rPr lang="en-GB" sz="1800" dirty="0"/>
              <a:t> a los </a:t>
            </a:r>
            <a:r>
              <a:rPr lang="en-GB" sz="1800" dirty="0" err="1"/>
              <a:t>repositorios</a:t>
            </a:r>
            <a:r>
              <a:rPr lang="en-GB" sz="1800" dirty="0"/>
              <a:t> via web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600" i="1" dirty="0" err="1"/>
              <a:t>ViewVC</a:t>
            </a:r>
            <a:endParaRPr lang="en-GB" sz="2600" i="1" dirty="0"/>
          </a:p>
          <a:p>
            <a:pPr lvl="2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800" dirty="0" smtClean="0"/>
              <a:t>A </a:t>
            </a:r>
            <a:r>
              <a:rPr lang="en-GB" sz="1800" dirty="0" err="1" smtClean="0"/>
              <a:t>través</a:t>
            </a:r>
            <a:r>
              <a:rPr lang="en-GB" sz="1800" dirty="0" smtClean="0"/>
              <a:t> de </a:t>
            </a:r>
            <a:r>
              <a:rPr lang="en-GB" sz="1800" dirty="0" err="1" smtClean="0"/>
              <a:t>interfaz</a:t>
            </a:r>
            <a:r>
              <a:rPr lang="en-GB" sz="1800" dirty="0" smtClean="0"/>
              <a:t> web, </a:t>
            </a:r>
            <a:r>
              <a:rPr lang="en-GB" sz="1800" dirty="0" err="1" smtClean="0"/>
              <a:t>para</a:t>
            </a:r>
            <a:r>
              <a:rPr lang="en-GB" sz="1800" dirty="0" smtClean="0"/>
              <a:t> </a:t>
            </a:r>
            <a:r>
              <a:rPr lang="en-GB" sz="1800" dirty="0" err="1" smtClean="0"/>
              <a:t>acceder</a:t>
            </a:r>
            <a:r>
              <a:rPr lang="en-GB" sz="1800" dirty="0" smtClean="0"/>
              <a:t> </a:t>
            </a:r>
            <a:r>
              <a:rPr lang="en-GB" sz="1800" dirty="0"/>
              <a:t>a </a:t>
            </a:r>
            <a:r>
              <a:rPr lang="en-GB" sz="1800" dirty="0" err="1"/>
              <a:t>distintas</a:t>
            </a:r>
            <a:r>
              <a:rPr lang="en-GB" sz="1800" dirty="0"/>
              <a:t> </a:t>
            </a:r>
            <a:r>
              <a:rPr lang="en-GB" sz="1800" dirty="0" err="1"/>
              <a:t>versiones</a:t>
            </a:r>
            <a:endParaRPr lang="en-GB" sz="1800" dirty="0"/>
          </a:p>
          <a:p>
            <a:pPr lvl="2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800" dirty="0" smtClean="0">
                <a:hlinkClick r:id="rId6"/>
              </a:rPr>
              <a:t>http</a:t>
            </a:r>
            <a:r>
              <a:rPr lang="en-GB" sz="1800" dirty="0">
                <a:hlinkClick r:id="rId6"/>
              </a:rPr>
              <a:t>://www.viewvc.org/</a:t>
            </a:r>
          </a:p>
        </p:txBody>
      </p:sp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2562" cy="1263650"/>
          </a:xfrm>
          <a:ln/>
        </p:spPr>
        <p:txBody>
          <a:bodyPr>
            <a:spAutoFit/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Requisitos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idx="1"/>
          </p:nvPr>
        </p:nvSpPr>
        <p:spPr>
          <a:xfrm>
            <a:off x="503238" y="1768475"/>
            <a:ext cx="9072562" cy="4989513"/>
          </a:xfrm>
          <a:ln/>
        </p:spPr>
        <p:txBody>
          <a:bodyPr>
            <a:spAutoFit/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400"/>
              <a:t>Descargar el paquete</a:t>
            </a:r>
          </a:p>
          <a:p>
            <a:pPr lvl="1">
              <a:lnSpc>
                <a:spcPct val="95000"/>
              </a:lnSpc>
              <a:buFont typeface="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400">
                <a:latin typeface="Courier New" pitchFamily="49" charset="0"/>
                <a:hlinkClick r:id="rId3"/>
              </a:rPr>
              <a:t>ftp://ftp.shrubbery.net/pub/rancid/rancid-2.3.2a4.tar.gz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400"/>
              <a:t>Crear un usuario para rancid</a:t>
            </a:r>
          </a:p>
          <a:p>
            <a:pPr lvl="1">
              <a:lnSpc>
                <a:spcPct val="95000"/>
              </a:lnSpc>
              <a:buFont typeface="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600">
                <a:latin typeface="Courier New" pitchFamily="49" charset="0"/>
              </a:rPr>
              <a:t>useradd -d /usr/local/rancid rancid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400"/>
              <a:t>Instalar</a:t>
            </a:r>
          </a:p>
          <a:p>
            <a:pPr lvl="1">
              <a:lnSpc>
                <a:spcPct val="95000"/>
              </a:lnSpc>
              <a:buFont typeface="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600">
                <a:latin typeface="Courier New" pitchFamily="49" charset="0"/>
              </a:rPr>
              <a:t>./configure –prefix /usr/local/rancid –enable-svn </a:t>
            </a:r>
          </a:p>
          <a:p>
            <a:pPr lvl="1">
              <a:lnSpc>
                <a:spcPct val="95000"/>
              </a:lnSpc>
              <a:buFont typeface="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600">
                <a:latin typeface="Courier New" pitchFamily="49" charset="0"/>
              </a:rPr>
              <a:t>make install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400"/>
              <a:t>Cambiar dueño del directorio base</a:t>
            </a:r>
          </a:p>
          <a:p>
            <a:pPr lvl="1">
              <a:lnSpc>
                <a:spcPct val="95000"/>
              </a:lnSpc>
              <a:buFont typeface="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600">
                <a:latin typeface="Courier New" pitchFamily="49" charset="0"/>
              </a:rPr>
              <a:t>cd /usr/local/rancid</a:t>
            </a:r>
          </a:p>
          <a:p>
            <a:pPr lvl="1">
              <a:lnSpc>
                <a:spcPct val="95000"/>
              </a:lnSpc>
              <a:buFont typeface="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600">
                <a:latin typeface="Courier New" pitchFamily="49" charset="0"/>
              </a:rPr>
              <a:t>chown -R rancid:rancid ./</a:t>
            </a:r>
          </a:p>
        </p:txBody>
      </p:sp>
      <p:sp>
        <p:nvSpPr>
          <p:cNvPr id="10241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2562" cy="1263650"/>
          </a:xfrm>
          <a:ln/>
        </p:spPr>
        <p:txBody>
          <a:bodyPr>
            <a:spAutoFit/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Instalación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idx="1"/>
          </p:nvPr>
        </p:nvSpPr>
        <p:spPr>
          <a:xfrm>
            <a:off x="503238" y="1768475"/>
            <a:ext cx="9072562" cy="5214938"/>
          </a:xfrm>
          <a:ln/>
        </p:spPr>
        <p:txBody>
          <a:bodyPr>
            <a:spAutoFit/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600"/>
              <a:t>Editar el archivo de configuración</a:t>
            </a:r>
          </a:p>
          <a:p>
            <a:pPr lvl="1">
              <a:lnSpc>
                <a:spcPct val="95000"/>
              </a:lnSpc>
              <a:buFont typeface="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000">
                <a:latin typeface="Courier New" pitchFamily="49" charset="0"/>
              </a:rPr>
              <a:t># vi /usr/local/rancid/etc/rancid.conf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600"/>
              <a:t>Agregar los grupos necesarios y especificar que queremos usar </a:t>
            </a:r>
            <a:r>
              <a:rPr lang="en-GB" sz="2600" i="1"/>
              <a:t>Subversion (SVN)</a:t>
            </a:r>
            <a:r>
              <a:rPr lang="en-GB" sz="2600"/>
              <a:t> y </a:t>
            </a:r>
            <a:r>
              <a:rPr lang="en-GB" sz="2600" i="1" u="sng"/>
              <a:t>no</a:t>
            </a:r>
            <a:r>
              <a:rPr lang="en-GB" sz="2600"/>
              <a:t> </a:t>
            </a:r>
            <a:r>
              <a:rPr lang="en-GB" sz="2600" i="1"/>
              <a:t>CVS</a:t>
            </a:r>
          </a:p>
          <a:p>
            <a:pPr lvl="1">
              <a:lnSpc>
                <a:spcPct val="95000"/>
              </a:lnSpc>
              <a:buFont typeface="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000">
                <a:latin typeface="Courier New" pitchFamily="49" charset="0"/>
              </a:rPr>
              <a:t>LIST_OF_GROUPS="routers switches"</a:t>
            </a:r>
          </a:p>
          <a:p>
            <a:pPr lvl="1">
              <a:lnSpc>
                <a:spcPct val="95000"/>
              </a:lnSpc>
              <a:buFont typeface="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000">
                <a:latin typeface="Courier New" pitchFamily="49" charset="0"/>
              </a:rPr>
              <a:t>RCSSYS=svn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600"/>
              <a:t>Crear un archivo .cloginrc en el directorio del usuario que va a ejecutar Rancid</a:t>
            </a:r>
            <a:r>
              <a:rPr lang="en-GB" sz="2600">
                <a:latin typeface="Courier New" pitchFamily="49" charset="0"/>
              </a:rPr>
              <a:t> </a:t>
            </a:r>
            <a:r>
              <a:rPr lang="en-GB" sz="2000">
                <a:latin typeface="Courier New" pitchFamily="49" charset="0"/>
              </a:rPr>
              <a:t>(/usr/local/rancid)</a:t>
            </a:r>
          </a:p>
          <a:p>
            <a:pPr lvl="1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000">
                <a:latin typeface="Courier New" pitchFamily="49" charset="0"/>
              </a:rPr>
              <a:t>Editar este archivo con los datos necesarios para que Rancid pueda conectarse a los equipos</a:t>
            </a:r>
          </a:p>
          <a:p>
            <a:pPr lvl="1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000">
                <a:latin typeface="Courier New" pitchFamily="49" charset="0"/>
              </a:rPr>
              <a:t>Ver ejemplos en /usr/local/rancid/share/rancid/cloginrc.sample</a:t>
            </a:r>
          </a:p>
        </p:txBody>
      </p:sp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2562" cy="1263650"/>
          </a:xfrm>
          <a:ln/>
        </p:spPr>
        <p:txBody>
          <a:bodyPr>
            <a:spAutoFit/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Configuración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2880</TotalTime>
  <Words>934</Words>
  <PresentationFormat>Custom</PresentationFormat>
  <Paragraphs>190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Times New Roman</vt:lpstr>
      <vt:lpstr>Arial</vt:lpstr>
      <vt:lpstr>Wingdings</vt:lpstr>
      <vt:lpstr>Symbol</vt:lpstr>
      <vt:lpstr>Courier New</vt:lpstr>
      <vt:lpstr>Cumberland AMT;Cumberland;Couri</vt:lpstr>
      <vt:lpstr>Concourse</vt:lpstr>
      <vt:lpstr>Monitoreo de Configuraciones  con RANCID</vt:lpstr>
      <vt:lpstr>Necesidad</vt:lpstr>
      <vt:lpstr>Necesidad</vt:lpstr>
      <vt:lpstr>RANCID: Really Awesome New Cisco Config Differ</vt:lpstr>
      <vt:lpstr>Rancid: Grupos</vt:lpstr>
      <vt:lpstr>Ejemplo:</vt:lpstr>
      <vt:lpstr>Requisitos</vt:lpstr>
      <vt:lpstr>Instalación</vt:lpstr>
      <vt:lpstr>Configuración</vt:lpstr>
      <vt:lpstr>Configuración</vt:lpstr>
      <vt:lpstr>Configuración</vt:lpstr>
      <vt:lpstr>Pruebas</vt:lpstr>
      <vt:lpstr>Automatización</vt:lpstr>
      <vt:lpstr>ViewVC</vt:lpstr>
      <vt:lpstr>Instalación de ViewVC</vt:lpstr>
      <vt:lpstr>Apache y ViewVC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Monitorización de Configuraciones  con RANCID</dc:title>
  <cp:lastModifiedBy>carmas</cp:lastModifiedBy>
  <cp:revision>7</cp:revision>
  <dcterms:modified xsi:type="dcterms:W3CDTF">2009-09-11T21:58:24Z</dcterms:modified>
</cp:coreProperties>
</file>