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62" r:id="rId1"/>
  </p:sldMasterIdLst>
  <p:notesMasterIdLst>
    <p:notesMasterId r:id="rId9"/>
  </p:notesMasterIdLst>
  <p:sldIdLst>
    <p:sldId id="256" r:id="rId2"/>
    <p:sldId id="257" r:id="rId3"/>
    <p:sldId id="278" r:id="rId4"/>
    <p:sldId id="281" r:id="rId5"/>
    <p:sldId id="282" r:id="rId6"/>
    <p:sldId id="283" r:id="rId7"/>
    <p:sldId id="280" r:id="rId8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1pPr>
    <a:lvl2pPr marL="4572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2pPr>
    <a:lvl3pPr marL="9144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3pPr>
    <a:lvl4pPr marL="13716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4pPr>
    <a:lvl5pPr marL="1828800" algn="l" defTabSz="457200" rtl="0" eaLnBrk="0" fontAlgn="base" hangingPunct="0">
      <a:lnSpc>
        <a:spcPct val="94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8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71563" y="728663"/>
            <a:ext cx="5168900" cy="3595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8350" cy="4316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0238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SzPct val="45000"/>
              <a:buFont typeface="Wingdings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AD55B1BD-2C94-4D30-A082-8A5BC0A0FA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1055A4-A81C-4684-9F61-76DBC4DDC99A}" type="slidenum">
              <a:rPr lang="en-US"/>
              <a:pPr/>
              <a:t>1</a:t>
            </a:fld>
            <a:endParaRPr lang="en-US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79ADD0-53FB-476A-8EFF-A066E2BA338E}" type="slidenum">
              <a:rPr lang="en-US"/>
              <a:pPr/>
              <a:t>2</a:t>
            </a:fld>
            <a:endParaRPr lang="en-US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A49DAC-B68D-4161-ACB0-A504CF573907}" type="slidenum">
              <a:rPr lang="en-US"/>
              <a:pPr/>
              <a:t>3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0750" cy="35988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2AF124-D773-4521-8553-376B647CB8F6}" type="slidenum">
              <a:rPr lang="en-US"/>
              <a:pPr/>
              <a:t>7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90638" y="728663"/>
            <a:ext cx="4732337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958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61A8A1-2EC5-42C7-B4BB-116D54B3BB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6B4FF3-C946-4B1D-AD27-1816DD0C0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B54CA-4CB0-48A6-9614-F8F91332D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-125413"/>
            <a:ext cx="8226425" cy="1392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5600" cy="469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7250" cy="469900"/>
          </a:xfrm>
        </p:spPr>
        <p:txBody>
          <a:bodyPr/>
          <a:lstStyle>
            <a:lvl1pPr>
              <a:defRPr/>
            </a:lvl1pPr>
          </a:lstStyle>
          <a:p>
            <a:fld id="{48216146-3ECE-4654-98D6-E40D1B327C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F0D10A-C3AF-4F25-98C3-BBBC3963B7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E5AAD9-6D4C-40EA-90A3-63FBDFDC37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1EFA2C-657C-4192-82AF-81F1109DE2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D0082-35EE-4A2E-81F2-A77EBD9FD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B4B41D-69D8-446E-9D2F-1A3ECD30AA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AA9D8-F3D3-4815-B37E-B08593F129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4905BB-3E09-4929-B3B8-E2787822DB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1BEC14-65DB-449E-B9B4-FB3601BD69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F2AC00-590C-4F9D-A70D-3755221D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eillynet.com/pub/au/67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reillynet.com/pub/au/6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4025"/>
            <a:ext cx="8229600" cy="209232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dirty="0" smtClean="0"/>
              <a:t>SNMP</a:t>
            </a:r>
            <a:r>
              <a:rPr lang="en-GB" sz="3600" dirty="0" smtClean="0"/>
              <a:t>v3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733800" y="2133600"/>
            <a:ext cx="5105400" cy="4343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Carlos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Armas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Roundtrip Networks 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Hervey Allen</a:t>
            </a:r>
          </a:p>
          <a:p>
            <a:pPr marL="860425" marR="0" lvl="1" indent="-285750" algn="l" defTabSz="914400" rtl="0" eaLnBrk="1" fontAlgn="auto" latinLnBrk="0" hangingPunct="1">
              <a:lnSpc>
                <a:spcPct val="104000"/>
              </a:lnSpc>
              <a:spcBef>
                <a:spcPts val="324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NSRC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4963"/>
            <a:ext cx="8229600" cy="4525962"/>
          </a:xfrm>
          <a:ln/>
        </p:spPr>
        <p:txBody>
          <a:bodyPr/>
          <a:lstStyle/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 smtClean="0"/>
              <a:t>SNMPversion</a:t>
            </a:r>
            <a:r>
              <a:rPr lang="en-GB" dirty="0" smtClean="0"/>
              <a:t> 1 y 2c son protocols </a:t>
            </a:r>
            <a:r>
              <a:rPr lang="en-GB" dirty="0" err="1" smtClean="0"/>
              <a:t>inseguros</a:t>
            </a:r>
            <a:endParaRPr lang="en-GB" dirty="0" smtClean="0"/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smtClean="0"/>
              <a:t>SNMPv3 </a:t>
            </a:r>
            <a:r>
              <a:rPr lang="en-GB" dirty="0" err="1" smtClean="0"/>
              <a:t>creado</a:t>
            </a:r>
            <a:r>
              <a:rPr lang="en-GB" dirty="0" smtClean="0"/>
              <a:t>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corregir</a:t>
            </a:r>
            <a:r>
              <a:rPr lang="en-GB" dirty="0" smtClean="0"/>
              <a:t>:</a:t>
            </a:r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endParaRPr lang="en-GB" dirty="0" smtClean="0"/>
          </a:p>
          <a:p>
            <a:pPr marL="334963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dirty="0" err="1" smtClean="0"/>
              <a:t>Componentes</a:t>
            </a:r>
            <a:r>
              <a:rPr lang="en-GB" dirty="0" smtClean="0"/>
              <a:t>:</a:t>
            </a:r>
          </a:p>
          <a:p>
            <a:pPr marL="590995" lvl="1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Despachador</a:t>
            </a:r>
            <a:r>
              <a:rPr lang="en-US" dirty="0" smtClean="0"/>
              <a:t>, </a:t>
            </a:r>
          </a:p>
          <a:p>
            <a:pPr marL="590995" lvl="1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Subsistema</a:t>
            </a:r>
            <a:r>
              <a:rPr lang="en-US" dirty="0" smtClean="0"/>
              <a:t> de </a:t>
            </a:r>
            <a:r>
              <a:rPr lang="en-US" dirty="0" err="1" smtClean="0"/>
              <a:t>Procesamiento</a:t>
            </a:r>
            <a:r>
              <a:rPr lang="en-US" dirty="0" smtClean="0"/>
              <a:t> de </a:t>
            </a:r>
            <a:r>
              <a:rPr lang="en-US" dirty="0" err="1" smtClean="0"/>
              <a:t>Mensajes</a:t>
            </a:r>
            <a:endParaRPr lang="en-US" dirty="0" smtClean="0"/>
          </a:p>
          <a:p>
            <a:pPr marL="590995" lvl="1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Subsistema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endParaRPr lang="en-US" dirty="0" smtClean="0"/>
          </a:p>
          <a:p>
            <a:pPr marL="590995" lvl="1" indent="-334963" eaLnBrk="0"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US" dirty="0" err="1" smtClean="0"/>
              <a:t>Subsistema</a:t>
            </a:r>
            <a:r>
              <a:rPr lang="en-US" dirty="0" smtClean="0"/>
              <a:t> de Control de </a:t>
            </a:r>
            <a:r>
              <a:rPr lang="en-US" dirty="0" err="1" smtClean="0"/>
              <a:t>Acceso</a:t>
            </a:r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9600" cy="1146175"/>
          </a:xfrm>
          <a:ln/>
        </p:spPr>
        <p:txBody>
          <a:bodyPr/>
          <a:lstStyle/>
          <a:p>
            <a:pPr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dirty="0" err="1" smtClean="0"/>
              <a:t>Necesidad</a:t>
            </a:r>
            <a:r>
              <a:rPr lang="en-GB" sz="3600" dirty="0"/>
              <a:t>:</a:t>
            </a:r>
            <a:endParaRPr lang="en-GB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8013" cy="4756150"/>
          </a:xfrm>
          <a:ln/>
        </p:spPr>
        <p:txBody>
          <a:bodyPr>
            <a:normAutofit/>
          </a:bodyPr>
          <a:lstStyle/>
          <a:p>
            <a:pPr marL="334963" indent="-334963" eaLnBrk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Monotype Sorts" charset="2"/>
              <a:buChar char="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dirty="0" smtClean="0"/>
              <a:t>El </a:t>
            </a:r>
            <a:r>
              <a:rPr lang="en-GB" sz="2400" dirty="0" err="1"/>
              <a:t>modelo</a:t>
            </a:r>
            <a:r>
              <a:rPr lang="en-GB" sz="2400" dirty="0"/>
              <a:t> </a:t>
            </a:r>
            <a:r>
              <a:rPr lang="en-GB" sz="2400" dirty="0" err="1"/>
              <a:t>más</a:t>
            </a:r>
            <a:r>
              <a:rPr lang="en-GB" sz="2400" dirty="0"/>
              <a:t> </a:t>
            </a:r>
            <a:r>
              <a:rPr lang="en-GB" sz="2400" dirty="0" err="1"/>
              <a:t>común</a:t>
            </a:r>
            <a:r>
              <a:rPr lang="en-GB" sz="2400" dirty="0"/>
              <a:t> </a:t>
            </a:r>
            <a:r>
              <a:rPr lang="en-GB" sz="2400" dirty="0" err="1"/>
              <a:t>es</a:t>
            </a:r>
            <a:r>
              <a:rPr lang="en-GB" sz="2400" dirty="0"/>
              <a:t> </a:t>
            </a:r>
            <a:r>
              <a:rPr lang="en-GB" sz="2400" dirty="0" err="1"/>
              <a:t>basado</a:t>
            </a:r>
            <a:r>
              <a:rPr lang="en-GB" sz="2400" dirty="0"/>
              <a:t> en </a:t>
            </a:r>
            <a:r>
              <a:rPr lang="en-GB" sz="2400" dirty="0" err="1"/>
              <a:t>usuarios</a:t>
            </a:r>
            <a:r>
              <a:rPr lang="en-GB" sz="2400" dirty="0"/>
              <a:t> (User-based Security </a:t>
            </a:r>
            <a:r>
              <a:rPr lang="en-GB" sz="2400" dirty="0" smtClean="0"/>
              <a:t>Model)</a:t>
            </a:r>
            <a:r>
              <a:rPr lang="en-GB" sz="2400" dirty="0"/>
              <a:t>‏</a:t>
            </a:r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 dirty="0" err="1"/>
              <a:t>Autenticidad</a:t>
            </a:r>
            <a:r>
              <a:rPr lang="en-GB" sz="2400" b="1" dirty="0"/>
              <a:t> e </a:t>
            </a:r>
            <a:r>
              <a:rPr lang="en-GB" sz="2400" b="1" dirty="0" err="1"/>
              <a:t>Integridad</a:t>
            </a:r>
            <a:r>
              <a:rPr lang="en-GB" sz="2400" dirty="0"/>
              <a:t>: Se </a:t>
            </a:r>
            <a:r>
              <a:rPr lang="en-GB" sz="2400" dirty="0" err="1"/>
              <a:t>utilizan</a:t>
            </a:r>
            <a:r>
              <a:rPr lang="en-GB" sz="2400" dirty="0"/>
              <a:t> claves </a:t>
            </a:r>
            <a:r>
              <a:rPr lang="en-GB" sz="2400" dirty="0" err="1"/>
              <a:t>por</a:t>
            </a:r>
            <a:r>
              <a:rPr lang="en-GB" sz="2400" dirty="0"/>
              <a:t> </a:t>
            </a:r>
            <a:r>
              <a:rPr lang="en-GB" sz="2400" dirty="0" err="1"/>
              <a:t>usuario</a:t>
            </a:r>
            <a:r>
              <a:rPr lang="en-GB" sz="2400" dirty="0"/>
              <a:t>, y los </a:t>
            </a:r>
            <a:r>
              <a:rPr lang="en-GB" sz="2400" dirty="0" err="1"/>
              <a:t>mensajes</a:t>
            </a:r>
            <a:r>
              <a:rPr lang="en-GB" sz="2400" dirty="0"/>
              <a:t> van </a:t>
            </a:r>
            <a:r>
              <a:rPr lang="en-GB" sz="2400" dirty="0" err="1"/>
              <a:t>acompañados</a:t>
            </a:r>
            <a:r>
              <a:rPr lang="en-GB" sz="2400" dirty="0"/>
              <a:t> de </a:t>
            </a:r>
            <a:r>
              <a:rPr lang="en-GB" sz="2400" dirty="0" smtClean="0"/>
              <a:t>“</a:t>
            </a:r>
            <a:r>
              <a:rPr lang="en-GB" sz="2400" dirty="0" err="1" smtClean="0"/>
              <a:t>huellas</a:t>
            </a:r>
            <a:r>
              <a:rPr lang="en-GB" sz="2400" dirty="0" smtClean="0"/>
              <a:t> </a:t>
            </a:r>
            <a:r>
              <a:rPr lang="en-GB" sz="2400" dirty="0" err="1" smtClean="0"/>
              <a:t>digitales</a:t>
            </a:r>
            <a:r>
              <a:rPr lang="en-GB" sz="2400" dirty="0" smtClean="0"/>
              <a:t>” </a:t>
            </a:r>
            <a:r>
              <a:rPr lang="en-GB" sz="2400" dirty="0" err="1"/>
              <a:t>generadas</a:t>
            </a:r>
            <a:r>
              <a:rPr lang="en-GB" sz="2400" dirty="0"/>
              <a:t> con </a:t>
            </a:r>
            <a:r>
              <a:rPr lang="en-GB" sz="2400" dirty="0" err="1"/>
              <a:t>una</a:t>
            </a:r>
            <a:r>
              <a:rPr lang="en-GB" sz="2400" dirty="0"/>
              <a:t> </a:t>
            </a:r>
            <a:r>
              <a:rPr lang="en-GB" sz="2400" dirty="0" err="1"/>
              <a:t>función</a:t>
            </a:r>
            <a:r>
              <a:rPr lang="en-GB" sz="2400" dirty="0"/>
              <a:t> hash (MD5 o SHA)‏</a:t>
            </a:r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 dirty="0" err="1"/>
              <a:t>Privacidad</a:t>
            </a:r>
            <a:r>
              <a:rPr lang="en-GB" sz="2400" dirty="0"/>
              <a:t>: Los </a:t>
            </a:r>
            <a:r>
              <a:rPr lang="en-GB" sz="2400" dirty="0" err="1"/>
              <a:t>mensajes</a:t>
            </a:r>
            <a:r>
              <a:rPr lang="en-GB" sz="2400" dirty="0"/>
              <a:t> </a:t>
            </a:r>
            <a:r>
              <a:rPr lang="en-GB" sz="2400" dirty="0" err="1"/>
              <a:t>pueden</a:t>
            </a:r>
            <a:r>
              <a:rPr lang="en-GB" sz="2400" dirty="0"/>
              <a:t> ser </a:t>
            </a:r>
            <a:r>
              <a:rPr lang="en-GB" sz="2400" dirty="0" err="1"/>
              <a:t>cifrados</a:t>
            </a:r>
            <a:r>
              <a:rPr lang="en-GB" sz="2400" dirty="0"/>
              <a:t> con </a:t>
            </a:r>
            <a:r>
              <a:rPr lang="en-GB" sz="2400" dirty="0" err="1" smtClean="0"/>
              <a:t>algoritmos</a:t>
            </a:r>
            <a:r>
              <a:rPr lang="en-GB" sz="2400" dirty="0" smtClean="0"/>
              <a:t> </a:t>
            </a:r>
            <a:r>
              <a:rPr lang="en-GB" sz="2400" dirty="0"/>
              <a:t>de clave </a:t>
            </a:r>
            <a:r>
              <a:rPr lang="en-GB" sz="2400" dirty="0" err="1"/>
              <a:t>secreta</a:t>
            </a:r>
            <a:r>
              <a:rPr lang="en-GB" sz="2400" dirty="0"/>
              <a:t> </a:t>
            </a:r>
            <a:r>
              <a:rPr lang="en-GB" sz="2400" dirty="0" smtClean="0"/>
              <a:t>( solo DES</a:t>
            </a:r>
            <a:r>
              <a:rPr lang="en-GB" sz="2400" dirty="0"/>
              <a:t>)‏</a:t>
            </a:r>
          </a:p>
          <a:p>
            <a:pPr marL="735013" lvl="1" indent="-277813" eaLnBrk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A50021"/>
              </a:buClr>
              <a:buSzPct val="100000"/>
              <a:buFont typeface="Wingdings" charset="2"/>
              <a:buChar char=""/>
              <a:tabLst>
                <a:tab pos="358775" algn="l"/>
                <a:tab pos="815975" algn="l"/>
                <a:tab pos="1273175" algn="l"/>
                <a:tab pos="1730375" algn="l"/>
                <a:tab pos="2187575" algn="l"/>
                <a:tab pos="2644775" algn="l"/>
                <a:tab pos="3101975" algn="l"/>
                <a:tab pos="3559175" algn="l"/>
                <a:tab pos="4016375" algn="l"/>
                <a:tab pos="4473575" algn="l"/>
                <a:tab pos="4930775" algn="l"/>
                <a:tab pos="5387975" algn="l"/>
                <a:tab pos="5845175" algn="l"/>
                <a:tab pos="6302375" algn="l"/>
                <a:tab pos="6759575" algn="l"/>
                <a:tab pos="7216775" algn="l"/>
                <a:tab pos="7673975" algn="l"/>
                <a:tab pos="8131175" algn="l"/>
                <a:tab pos="8588375" algn="l"/>
                <a:tab pos="9045575" algn="l"/>
              </a:tabLst>
            </a:pPr>
            <a:r>
              <a:rPr lang="en-GB" sz="2400" b="1" dirty="0" err="1"/>
              <a:t>Validez</a:t>
            </a:r>
            <a:r>
              <a:rPr lang="en-GB" sz="2400" b="1" dirty="0"/>
              <a:t> temporal</a:t>
            </a:r>
            <a:r>
              <a:rPr lang="en-GB" sz="2400" dirty="0"/>
              <a:t>: </a:t>
            </a:r>
            <a:r>
              <a:rPr lang="en-GB" sz="2400" dirty="0" err="1"/>
              <a:t>Utiliza</a:t>
            </a:r>
            <a:r>
              <a:rPr lang="en-GB" sz="2400" dirty="0"/>
              <a:t> </a:t>
            </a:r>
            <a:r>
              <a:rPr lang="en-GB" sz="2400" dirty="0" err="1" smtClean="0"/>
              <a:t>reloj</a:t>
            </a:r>
            <a:r>
              <a:rPr lang="en-GB" sz="2400" dirty="0" smtClean="0"/>
              <a:t> </a:t>
            </a:r>
            <a:r>
              <a:rPr lang="en-GB" sz="2400" dirty="0" err="1" smtClean="0"/>
              <a:t>sincronizados</a:t>
            </a:r>
            <a:r>
              <a:rPr lang="en-GB" sz="2400" dirty="0" smtClean="0"/>
              <a:t>, </a:t>
            </a:r>
            <a:r>
              <a:rPr lang="en-GB" sz="2400" dirty="0"/>
              <a:t>y </a:t>
            </a:r>
            <a:r>
              <a:rPr lang="en-GB" sz="2400" dirty="0" err="1"/>
              <a:t>una</a:t>
            </a:r>
            <a:r>
              <a:rPr lang="en-GB" sz="2400" dirty="0"/>
              <a:t> </a:t>
            </a:r>
            <a:r>
              <a:rPr lang="en-GB" sz="2400" dirty="0" err="1"/>
              <a:t>ventana</a:t>
            </a:r>
            <a:r>
              <a:rPr lang="en-GB" sz="2400" dirty="0"/>
              <a:t> de 150 </a:t>
            </a:r>
            <a:r>
              <a:rPr lang="en-GB" sz="2400" dirty="0" err="1"/>
              <a:t>segundos</a:t>
            </a:r>
            <a:r>
              <a:rPr lang="en-GB" sz="2400" dirty="0"/>
              <a:t> con </a:t>
            </a:r>
            <a:r>
              <a:rPr lang="en-GB" sz="2400" dirty="0" err="1"/>
              <a:t>chequeo</a:t>
            </a:r>
            <a:r>
              <a:rPr lang="en-GB" sz="2400" dirty="0"/>
              <a:t> de </a:t>
            </a:r>
            <a:r>
              <a:rPr lang="en-GB" sz="2400" dirty="0" err="1"/>
              <a:t>secuencia</a:t>
            </a:r>
            <a:endParaRPr lang="en-GB" sz="2400" dirty="0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45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SNMP v3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noAuthNoPriv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autentificación</a:t>
            </a:r>
            <a:r>
              <a:rPr lang="en-US" dirty="0" smtClean="0"/>
              <a:t>, no </a:t>
            </a:r>
            <a:r>
              <a:rPr lang="en-US" dirty="0" err="1" smtClean="0"/>
              <a:t>privacidad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authNoPriv</a:t>
            </a:r>
            <a:endParaRPr lang="en-US" dirty="0" smtClean="0"/>
          </a:p>
          <a:p>
            <a:pPr lvl="1"/>
            <a:r>
              <a:rPr lang="en-US" dirty="0" err="1" smtClean="0"/>
              <a:t>Atentificación</a:t>
            </a:r>
            <a:r>
              <a:rPr lang="en-US" dirty="0" smtClean="0"/>
              <a:t>, no </a:t>
            </a:r>
            <a:r>
              <a:rPr lang="en-US" dirty="0" err="1" smtClean="0"/>
              <a:t>privacidad</a:t>
            </a:r>
            <a:endParaRPr lang="en-US" dirty="0" smtClean="0"/>
          </a:p>
          <a:p>
            <a:r>
              <a:rPr lang="en-US" dirty="0" err="1" smtClean="0"/>
              <a:t>authPriv</a:t>
            </a:r>
            <a:endParaRPr lang="en-US" dirty="0" smtClean="0"/>
          </a:p>
          <a:p>
            <a:pPr lvl="1"/>
            <a:r>
              <a:rPr lang="en-US" dirty="0" err="1" smtClean="0"/>
              <a:t>A</a:t>
            </a:r>
            <a:r>
              <a:rPr lang="en-US" dirty="0" err="1" smtClean="0"/>
              <a:t>utentificación</a:t>
            </a:r>
            <a:r>
              <a:rPr lang="en-US" dirty="0" smtClean="0"/>
              <a:t>, </a:t>
            </a:r>
            <a:r>
              <a:rPr lang="en-US" dirty="0" smtClean="0"/>
              <a:t>y </a:t>
            </a:r>
            <a:r>
              <a:rPr lang="en-US" dirty="0" err="1" smtClean="0"/>
              <a:t>privacidad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Niveles</a:t>
            </a:r>
            <a:r>
              <a:rPr lang="en-US" dirty="0" smtClean="0"/>
              <a:t> de </a:t>
            </a:r>
            <a:r>
              <a:rPr lang="en-US" dirty="0" err="1" smtClean="0"/>
              <a:t>Seguridad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328"/>
            <a:ext cx="8458200" cy="4843272"/>
          </a:xfrm>
        </p:spPr>
        <p:txBody>
          <a:bodyPr>
            <a:normAutofit/>
          </a:bodyPr>
          <a:lstStyle/>
          <a:p>
            <a:endParaRPr lang="en-US" sz="1800" dirty="0" smtClean="0">
              <a:latin typeface="Arial Narrow" pitchFamily="34" charset="0"/>
            </a:endParaRPr>
          </a:p>
          <a:p>
            <a:endParaRPr lang="en-US" sz="1800" dirty="0" smtClean="0">
              <a:latin typeface="Arial Narrow" pitchFamily="34" charset="0"/>
            </a:endParaRPr>
          </a:p>
          <a:p>
            <a:endParaRPr lang="en-US" sz="1800" dirty="0" smtClean="0">
              <a:latin typeface="Arial Narrow" pitchFamily="34" charset="0"/>
            </a:endParaRPr>
          </a:p>
          <a:p>
            <a:r>
              <a:rPr lang="en-US" sz="1800" dirty="0" err="1" smtClean="0">
                <a:latin typeface="Arial Narrow" pitchFamily="34" charset="0"/>
              </a:rPr>
              <a:t>snmp</a:t>
            </a:r>
            <a:r>
              <a:rPr lang="en-US" sz="1800" dirty="0" smtClean="0">
                <a:latin typeface="Arial Narrow" pitchFamily="34" charset="0"/>
              </a:rPr>
              <a:t>-server </a:t>
            </a:r>
            <a:r>
              <a:rPr lang="en-US" sz="1800" dirty="0" smtClean="0">
                <a:latin typeface="Arial Narrow" pitchFamily="34" charset="0"/>
              </a:rPr>
              <a:t>view 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i="1" dirty="0" smtClean="0">
                <a:latin typeface="Arial Narrow" pitchFamily="34" charset="0"/>
              </a:rPr>
              <a:t>vista-</a:t>
            </a:r>
            <a:r>
              <a:rPr lang="en-US" sz="1800" i="1" dirty="0" err="1" smtClean="0">
                <a:latin typeface="Arial Narrow" pitchFamily="34" charset="0"/>
              </a:rPr>
              <a:t>ro</a:t>
            </a:r>
            <a:r>
              <a:rPr lang="en-US" sz="1800" dirty="0" smtClean="0">
                <a:latin typeface="Arial Narrow" pitchFamily="34" charset="0"/>
              </a:rPr>
              <a:t>   internet  included</a:t>
            </a:r>
          </a:p>
          <a:p>
            <a:r>
              <a:rPr lang="en-US" sz="1800" dirty="0" err="1" smtClean="0">
                <a:latin typeface="Arial Narrow" pitchFamily="34" charset="0"/>
              </a:rPr>
              <a:t>snmp</a:t>
            </a:r>
            <a:r>
              <a:rPr lang="en-US" sz="1800" dirty="0" smtClean="0">
                <a:latin typeface="Arial Narrow" pitchFamily="34" charset="0"/>
              </a:rPr>
              <a:t>-server </a:t>
            </a:r>
            <a:r>
              <a:rPr lang="en-US" sz="1800" dirty="0" smtClean="0">
                <a:latin typeface="Arial Narrow" pitchFamily="34" charset="0"/>
              </a:rPr>
              <a:t>group </a:t>
            </a:r>
            <a:r>
              <a:rPr lang="en-US" sz="1800" i="1" dirty="0" err="1" smtClean="0">
                <a:latin typeface="Arial Narrow" pitchFamily="34" charset="0"/>
              </a:rPr>
              <a:t>ReadGroup</a:t>
            </a:r>
            <a:r>
              <a:rPr lang="en-US" sz="1800" dirty="0" smtClean="0">
                <a:latin typeface="Arial Narrow" pitchFamily="34" charset="0"/>
              </a:rPr>
              <a:t>  v3 </a:t>
            </a:r>
            <a:r>
              <a:rPr lang="en-US" sz="1800" dirty="0" smtClean="0">
                <a:latin typeface="Arial Narrow" pitchFamily="34" charset="0"/>
              </a:rPr>
              <a:t>auth read </a:t>
            </a:r>
            <a:r>
              <a:rPr lang="en-US" sz="1800" i="1" dirty="0" smtClean="0">
                <a:latin typeface="Arial Narrow" pitchFamily="34" charset="0"/>
              </a:rPr>
              <a:t>vista-</a:t>
            </a:r>
            <a:r>
              <a:rPr lang="en-US" sz="1800" i="1" dirty="0" err="1" smtClean="0">
                <a:latin typeface="Arial Narrow" pitchFamily="34" charset="0"/>
              </a:rPr>
              <a:t>ro</a:t>
            </a:r>
            <a:endParaRPr lang="en-US" sz="1800" i="1" dirty="0" smtClean="0">
              <a:latin typeface="Arial Narrow" pitchFamily="34" charset="0"/>
            </a:endParaRPr>
          </a:p>
          <a:p>
            <a:r>
              <a:rPr lang="en-US" sz="1800" dirty="0" err="1" smtClean="0">
                <a:latin typeface="Arial Narrow" pitchFamily="34" charset="0"/>
              </a:rPr>
              <a:t>snmp</a:t>
            </a:r>
            <a:r>
              <a:rPr lang="en-US" sz="1800" dirty="0" smtClean="0">
                <a:latin typeface="Arial Narrow" pitchFamily="34" charset="0"/>
              </a:rPr>
              <a:t>-server </a:t>
            </a:r>
            <a:r>
              <a:rPr lang="en-US" sz="1800" dirty="0" smtClean="0">
                <a:latin typeface="Arial Narrow" pitchFamily="34" charset="0"/>
              </a:rPr>
              <a:t>user  </a:t>
            </a:r>
            <a:r>
              <a:rPr lang="en-US" sz="1800" i="1" dirty="0" smtClean="0">
                <a:latin typeface="Arial Narrow" pitchFamily="34" charset="0"/>
              </a:rPr>
              <a:t>admin </a:t>
            </a:r>
            <a:r>
              <a:rPr lang="en-US" sz="1800" i="1" dirty="0" err="1" smtClean="0">
                <a:latin typeface="Arial Narrow" pitchFamily="34" charset="0"/>
              </a:rPr>
              <a:t>ReadGroup</a:t>
            </a:r>
            <a:r>
              <a:rPr lang="en-US" sz="1800" i="1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v3 auth md5  </a:t>
            </a:r>
            <a:r>
              <a:rPr lang="en-US" sz="1800" i="1" dirty="0" smtClean="0">
                <a:latin typeface="Arial Narrow" pitchFamily="34" charset="0"/>
              </a:rPr>
              <a:t>xk122r56</a:t>
            </a:r>
          </a:p>
          <a:p>
            <a:endParaRPr lang="en-US" sz="1800" i="1" dirty="0" smtClean="0">
              <a:latin typeface="Arial Narrow" pitchFamily="34" charset="0"/>
            </a:endParaRPr>
          </a:p>
          <a:p>
            <a:r>
              <a:rPr lang="en-US" sz="1800" i="1" dirty="0" smtClean="0">
                <a:latin typeface="Arial Narrow" pitchFamily="34" charset="0"/>
              </a:rPr>
              <a:t>O </a:t>
            </a:r>
            <a:r>
              <a:rPr lang="en-US" sz="1800" i="1" dirty="0" err="1" smtClean="0">
                <a:latin typeface="Arial Narrow" pitchFamily="34" charset="0"/>
              </a:rPr>
              <a:t>alternativamente</a:t>
            </a:r>
            <a:r>
              <a:rPr lang="en-US" sz="1800" i="1" dirty="0" smtClean="0">
                <a:latin typeface="Arial Narrow" pitchFamily="34" charset="0"/>
              </a:rPr>
              <a:t>:</a:t>
            </a:r>
          </a:p>
          <a:p>
            <a:r>
              <a:rPr lang="en-US" sz="1800" dirty="0" err="1" smtClean="0">
                <a:latin typeface="Arial Narrow" pitchFamily="34" charset="0"/>
              </a:rPr>
              <a:t>s</a:t>
            </a:r>
            <a:r>
              <a:rPr lang="en-US" sz="1800" dirty="0" err="1" smtClean="0">
                <a:latin typeface="Arial Narrow" pitchFamily="34" charset="0"/>
              </a:rPr>
              <a:t>nmp</a:t>
            </a:r>
            <a:r>
              <a:rPr lang="en-US" sz="1800" dirty="0" smtClean="0">
                <a:latin typeface="Arial Narrow" pitchFamily="34" charset="0"/>
              </a:rPr>
              <a:t>-server </a:t>
            </a:r>
            <a:r>
              <a:rPr lang="en-US" sz="1800" dirty="0" smtClean="0">
                <a:latin typeface="Arial Narrow" pitchFamily="34" charset="0"/>
              </a:rPr>
              <a:t>user  </a:t>
            </a:r>
            <a:r>
              <a:rPr lang="en-US" sz="1800" i="1" dirty="0" smtClean="0">
                <a:latin typeface="Arial Narrow" pitchFamily="34" charset="0"/>
              </a:rPr>
              <a:t>admin  </a:t>
            </a:r>
            <a:r>
              <a:rPr lang="en-US" sz="1800" i="1" dirty="0" err="1" smtClean="0">
                <a:latin typeface="Arial Narrow" pitchFamily="34" charset="0"/>
              </a:rPr>
              <a:t>ReadGroup</a:t>
            </a:r>
            <a:r>
              <a:rPr lang="en-US" sz="1800" i="1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v3 auth </a:t>
            </a:r>
            <a:r>
              <a:rPr lang="en-US" sz="1800" i="1" dirty="0" smtClean="0">
                <a:latin typeface="Arial Narrow" pitchFamily="34" charset="0"/>
              </a:rPr>
              <a:t>md5 </a:t>
            </a:r>
            <a:r>
              <a:rPr lang="en-US" sz="1800" i="1" dirty="0" smtClean="0">
                <a:latin typeface="Arial Narrow" pitchFamily="34" charset="0"/>
              </a:rPr>
              <a:t>xk122r56     </a:t>
            </a:r>
            <a:r>
              <a:rPr lang="en-US" sz="1800" dirty="0" err="1" smtClean="0">
                <a:latin typeface="Arial Narrow" pitchFamily="34" charset="0"/>
              </a:rPr>
              <a:t>priv</a:t>
            </a:r>
            <a:r>
              <a:rPr lang="en-US" sz="1800" dirty="0" smtClean="0">
                <a:latin typeface="Arial Narrow" pitchFamily="34" charset="0"/>
              </a:rPr>
              <a:t> </a:t>
            </a:r>
            <a:r>
              <a:rPr lang="en-US" sz="1800" dirty="0" smtClean="0">
                <a:latin typeface="Arial Narrow" pitchFamily="34" charset="0"/>
              </a:rPr>
              <a:t>des56 </a:t>
            </a:r>
            <a:r>
              <a:rPr lang="en-US" sz="1800" i="1" dirty="0" smtClean="0">
                <a:latin typeface="Arial Narrow" pitchFamily="34" charset="0"/>
              </a:rPr>
              <a:t>D4sd#rr56</a:t>
            </a:r>
          </a:p>
          <a:p>
            <a:endParaRPr lang="en-US" sz="1800" i="1" dirty="0">
              <a:latin typeface="Arial Narrow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Cisco SNMPv3 </a:t>
            </a:r>
            <a:r>
              <a:rPr lang="en-US" dirty="0" err="1" smtClean="0"/>
              <a:t>config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81328"/>
            <a:ext cx="8458200" cy="4843272"/>
          </a:xfrm>
        </p:spPr>
        <p:txBody>
          <a:bodyPr>
            <a:normAutofit/>
          </a:bodyPr>
          <a:lstStyle/>
          <a:p>
            <a:endParaRPr lang="en-US" sz="1800" dirty="0" smtClean="0">
              <a:latin typeface="Arial Narrow" pitchFamily="34" charset="0"/>
            </a:endParaRPr>
          </a:p>
          <a:p>
            <a:r>
              <a:rPr lang="en-US" sz="2400" i="1" dirty="0" smtClean="0">
                <a:latin typeface="Arial Narrow" pitchFamily="34" charset="0"/>
              </a:rPr>
              <a:t>a</a:t>
            </a:r>
            <a:r>
              <a:rPr lang="en-US" sz="2400" i="1" dirty="0" smtClean="0">
                <a:latin typeface="Arial Narrow" pitchFamily="34" charset="0"/>
              </a:rPr>
              <a:t>pt-get install </a:t>
            </a:r>
            <a:r>
              <a:rPr lang="en-US" sz="2400" i="1" dirty="0" err="1" smtClean="0">
                <a:latin typeface="Arial Narrow" pitchFamily="34" charset="0"/>
              </a:rPr>
              <a:t>snmp</a:t>
            </a:r>
            <a:endParaRPr lang="en-US" sz="2400" i="1" dirty="0" smtClean="0">
              <a:latin typeface="Arial Narrow" pitchFamily="34" charset="0"/>
            </a:endParaRPr>
          </a:p>
          <a:p>
            <a:r>
              <a:rPr lang="en-US" sz="2400" i="1" dirty="0" smtClean="0">
                <a:latin typeface="Arial Narrow" pitchFamily="34" charset="0"/>
              </a:rPr>
              <a:t>a</a:t>
            </a:r>
            <a:r>
              <a:rPr lang="en-US" sz="2400" i="1" dirty="0" smtClean="0">
                <a:latin typeface="Arial Narrow" pitchFamily="34" charset="0"/>
              </a:rPr>
              <a:t>pt-get install </a:t>
            </a:r>
            <a:r>
              <a:rPr lang="en-US" sz="2400" i="1" dirty="0" err="1" smtClean="0">
                <a:latin typeface="Arial Narrow" pitchFamily="34" charset="0"/>
              </a:rPr>
              <a:t>snmpd</a:t>
            </a:r>
            <a:endParaRPr lang="en-US" sz="2400" i="1" dirty="0" smtClean="0">
              <a:latin typeface="Arial Narrow" pitchFamily="34" charset="0"/>
            </a:endParaRPr>
          </a:p>
          <a:p>
            <a:r>
              <a:rPr lang="en-US" sz="2400" i="1" dirty="0" smtClean="0">
                <a:latin typeface="Arial Narrow" pitchFamily="34" charset="0"/>
              </a:rPr>
              <a:t>net-</a:t>
            </a:r>
            <a:r>
              <a:rPr lang="en-US" sz="2400" i="1" dirty="0" err="1" smtClean="0">
                <a:latin typeface="Arial Narrow" pitchFamily="34" charset="0"/>
              </a:rPr>
              <a:t>snmp</a:t>
            </a:r>
            <a:r>
              <a:rPr lang="en-US" sz="2400" i="1" dirty="0" smtClean="0">
                <a:latin typeface="Arial Narrow" pitchFamily="34" charset="0"/>
              </a:rPr>
              <a:t>-</a:t>
            </a:r>
            <a:r>
              <a:rPr lang="en-US" sz="2400" i="1" dirty="0" err="1" smtClean="0">
                <a:latin typeface="Arial Narrow" pitchFamily="34" charset="0"/>
              </a:rPr>
              <a:t>config</a:t>
            </a:r>
            <a:r>
              <a:rPr lang="en-US" sz="2400" i="1" dirty="0" smtClean="0">
                <a:latin typeface="Arial Narrow" pitchFamily="34" charset="0"/>
              </a:rPr>
              <a:t> </a:t>
            </a:r>
            <a:r>
              <a:rPr lang="en-US" sz="2400" i="1" dirty="0" smtClean="0">
                <a:latin typeface="Arial Narrow" pitchFamily="34" charset="0"/>
              </a:rPr>
              <a:t>--create-snmpv3-user -a "xk122r56" admin</a:t>
            </a:r>
          </a:p>
          <a:p>
            <a:r>
              <a:rPr lang="en-US" sz="2400" i="1" dirty="0" smtClean="0">
                <a:latin typeface="Arial Narrow" pitchFamily="34" charset="0"/>
              </a:rPr>
              <a:t> </a:t>
            </a:r>
            <a:r>
              <a:rPr lang="en-US" sz="2400" i="1" dirty="0" smtClean="0">
                <a:latin typeface="Arial Narrow" pitchFamily="34" charset="0"/>
              </a:rPr>
              <a:t>/</a:t>
            </a:r>
            <a:r>
              <a:rPr lang="en-US" sz="2400" i="1" dirty="0" err="1" smtClean="0">
                <a:latin typeface="Arial Narrow" pitchFamily="34" charset="0"/>
              </a:rPr>
              <a:t>usr</a:t>
            </a:r>
            <a:r>
              <a:rPr lang="en-US" sz="2400" i="1" dirty="0" smtClean="0">
                <a:latin typeface="Arial Narrow" pitchFamily="34" charset="0"/>
              </a:rPr>
              <a:t>/</a:t>
            </a:r>
            <a:r>
              <a:rPr lang="en-US" sz="2400" i="1" dirty="0" err="1" smtClean="0">
                <a:latin typeface="Arial Narrow" pitchFamily="34" charset="0"/>
              </a:rPr>
              <a:t>sbin</a:t>
            </a:r>
            <a:r>
              <a:rPr lang="en-US" sz="2400" i="1" dirty="0" smtClean="0">
                <a:latin typeface="Arial Narrow" pitchFamily="34" charset="0"/>
              </a:rPr>
              <a:t>/</a:t>
            </a:r>
            <a:r>
              <a:rPr lang="en-US" sz="2400" i="1" dirty="0" err="1" smtClean="0">
                <a:latin typeface="Arial Narrow" pitchFamily="34" charset="0"/>
              </a:rPr>
              <a:t>snmpd</a:t>
            </a:r>
            <a:endParaRPr lang="en-US" sz="2400" i="1" dirty="0" smtClean="0">
              <a:latin typeface="Arial Narrow" pitchFamily="34" charset="0"/>
            </a:endParaRPr>
          </a:p>
          <a:p>
            <a:r>
              <a:rPr lang="en-US" sz="2400" i="1" dirty="0" err="1" smtClean="0">
                <a:latin typeface="Arial Narrow" pitchFamily="34" charset="0"/>
              </a:rPr>
              <a:t>snmpwalk</a:t>
            </a:r>
            <a:r>
              <a:rPr lang="en-US" sz="2400" i="1" dirty="0" smtClean="0">
                <a:latin typeface="Arial Narrow" pitchFamily="34" charset="0"/>
              </a:rPr>
              <a:t> </a:t>
            </a:r>
            <a:r>
              <a:rPr lang="en-US" sz="2400" i="1" dirty="0" smtClean="0">
                <a:latin typeface="Arial Narrow" pitchFamily="34" charset="0"/>
              </a:rPr>
              <a:t>-v3 -u admin -l </a:t>
            </a:r>
            <a:r>
              <a:rPr lang="en-US" sz="2400" i="1" dirty="0" err="1" smtClean="0">
                <a:latin typeface="Arial Narrow" pitchFamily="34" charset="0"/>
              </a:rPr>
              <a:t>authNoPriv</a:t>
            </a:r>
            <a:r>
              <a:rPr lang="en-US" sz="2400" i="1" dirty="0" smtClean="0">
                <a:latin typeface="Arial Narrow" pitchFamily="34" charset="0"/>
              </a:rPr>
              <a:t> </a:t>
            </a:r>
            <a:r>
              <a:rPr lang="en-US" sz="2400" i="1" dirty="0" smtClean="0">
                <a:latin typeface="Arial Narrow" pitchFamily="34" charset="0"/>
              </a:rPr>
              <a:t>-a MD5 -A "xk122r56" 127.0.0.1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Net-SNMP SNMPv3 </a:t>
            </a:r>
            <a:r>
              <a:rPr lang="en-US" dirty="0" err="1" smtClean="0"/>
              <a:t>config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241300" y="1611313"/>
            <a:ext cx="8534400" cy="4953000"/>
          </a:xfrm>
          <a:ln/>
        </p:spPr>
        <p:txBody>
          <a:bodyPr lIns="90360" tIns="44280" rIns="90360" bIns="44280"/>
          <a:lstStyle/>
          <a:p>
            <a:r>
              <a:rPr lang="en-US" sz="2400" dirty="0" smtClean="0"/>
              <a:t>Essential </a:t>
            </a:r>
            <a:r>
              <a:rPr lang="en-US" sz="2400" dirty="0" smtClean="0"/>
              <a:t>SNMP (O’Reilly Books)  </a:t>
            </a:r>
            <a:r>
              <a:rPr lang="en-US" sz="2400" dirty="0" smtClean="0">
                <a:hlinkClick r:id="rId3"/>
              </a:rPr>
              <a:t>Douglas Mauro</a:t>
            </a:r>
            <a:r>
              <a:rPr lang="en-US" sz="2400" dirty="0" smtClean="0"/>
              <a:t>, </a:t>
            </a:r>
            <a:r>
              <a:rPr lang="en-US" sz="2400" dirty="0" smtClean="0">
                <a:hlinkClick r:id="rId4"/>
              </a:rPr>
              <a:t>Kevin </a:t>
            </a:r>
            <a:r>
              <a:rPr lang="en-US" sz="2400" dirty="0" err="1" smtClean="0">
                <a:hlinkClick r:id="rId4"/>
              </a:rPr>
              <a:t>Schmi</a:t>
            </a:r>
            <a:endParaRPr lang="en-GB" sz="2400" dirty="0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20700" y="228600"/>
            <a:ext cx="8191500" cy="838200"/>
          </a:xfrm>
          <a:ln/>
        </p:spPr>
        <p:txBody>
          <a:bodyPr lIns="90360" tIns="44280" rIns="90360" bIns="44280" anchor="b"/>
          <a:lstStyle/>
          <a:p>
            <a:pPr>
              <a:lnSpc>
                <a:spcPct val="100000"/>
              </a:lnSpc>
              <a:buClr>
                <a:srgbClr val="A50021"/>
              </a:buClr>
              <a:buSzPct val="100000"/>
              <a:buFont typeface="Tahoma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/>
              <a:t>Referencias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232</Words>
  <PresentationFormat>On-screen Show (4:3)</PresentationFormat>
  <Paragraphs>52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SNMPv3  </vt:lpstr>
      <vt:lpstr>Necesidad:</vt:lpstr>
      <vt:lpstr>SNMP v3</vt:lpstr>
      <vt:lpstr>Niveles de Seguridad</vt:lpstr>
      <vt:lpstr>Cisco SNMPv3 config</vt:lpstr>
      <vt:lpstr>Net-SNMP SNMPv3 config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Operations and Management</dc:title>
  <dc:creator>Brian Longwe</dc:creator>
  <cp:lastModifiedBy>carmas</cp:lastModifiedBy>
  <cp:revision>26</cp:revision>
  <dcterms:modified xsi:type="dcterms:W3CDTF">2010-08-02T22:15:21Z</dcterms:modified>
</cp:coreProperties>
</file>