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11" r:id="rId2"/>
    <p:sldId id="302" r:id="rId3"/>
    <p:sldId id="405" r:id="rId4"/>
    <p:sldId id="406" r:id="rId5"/>
    <p:sldId id="407" r:id="rId6"/>
    <p:sldId id="408" r:id="rId7"/>
    <p:sldId id="409" r:id="rId8"/>
    <p:sldId id="410" r:id="rId9"/>
    <p:sldId id="412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B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392" y="-1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980FC-0759-CA42-B022-0B54C3274F97}" type="datetimeFigureOut">
              <a:rPr lang="en-US" smtClean="0"/>
              <a:t>8/24/15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778ED-C302-B741-917D-3C5036A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10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C92A4-9BD9-794B-BE3A-04EDF069D8A0}" type="datetimeFigureOut">
              <a:rPr lang="en-US" smtClean="0"/>
              <a:t>8/24/15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EA6F8-B5AB-8342-9AB7-A6984D89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690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 failures</a:t>
            </a:r>
            <a:r>
              <a:rPr lang="en-US" baseline="0" dirty="0" smtClean="0"/>
              <a:t> are everywhere – and they may hide other soft 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A6F8-B5AB-8342-9AB7-A6984D898A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6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 failures</a:t>
            </a:r>
            <a:r>
              <a:rPr lang="en-US" baseline="0" dirty="0" smtClean="0"/>
              <a:t> are everywhere – and they may hide other soft 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A6F8-B5AB-8342-9AB7-A6984D898A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6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 failures</a:t>
            </a:r>
            <a:r>
              <a:rPr lang="en-US" baseline="0" dirty="0" smtClean="0"/>
              <a:t> are everywhere – and they may hide other soft 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A6F8-B5AB-8342-9AB7-A6984D898A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6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 failures</a:t>
            </a:r>
            <a:r>
              <a:rPr lang="en-US" baseline="0" dirty="0" smtClean="0"/>
              <a:t> are everywhere – and they may hide other soft 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A6F8-B5AB-8342-9AB7-A6984D898A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6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 failures</a:t>
            </a:r>
            <a:r>
              <a:rPr lang="en-US" baseline="0" dirty="0" smtClean="0"/>
              <a:t> are everywhere – and they may hide other soft 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A6F8-B5AB-8342-9AB7-A6984D898A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6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 failures</a:t>
            </a:r>
            <a:r>
              <a:rPr lang="en-US" baseline="0" dirty="0" smtClean="0"/>
              <a:t> are everywhere – and they may hide other soft 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A6F8-B5AB-8342-9AB7-A6984D898A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6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 failures</a:t>
            </a:r>
            <a:r>
              <a:rPr lang="en-US" baseline="0" dirty="0" smtClean="0"/>
              <a:t> are everywhere – and they may hide other soft 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A6F8-B5AB-8342-9AB7-A6984D898A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008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17316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02EB-EFB2-E944-906C-6B0B3656AE66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creen Shot 2014-10-22 at 4.30.01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24" y="62332"/>
            <a:ext cx="1659476" cy="584204"/>
          </a:xfrm>
          <a:prstGeom prst="rect">
            <a:avLst/>
          </a:prstGeom>
        </p:spPr>
      </p:pic>
      <p:pic>
        <p:nvPicPr>
          <p:cNvPr id="10" name="Picture 9" descr="PerfSONAR-powered-CMYK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2" y="-401510"/>
            <a:ext cx="8125878" cy="33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2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BF85-6724-7746-892C-99A666CD0FDC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4F4-C880-0145-BDFC-915B56A8AAB6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B8A-8F99-CA48-8E57-88973DFA4A0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8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10-22 at 4.30.01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960"/>
            <a:ext cx="2489200" cy="87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2C40-988E-A444-8E8A-8658EA9E716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PerfSONAR-powered-CMYK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2" y="-401510"/>
            <a:ext cx="8125878" cy="33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9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685-74BB-F34C-B5BF-B085B898A22D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4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D82-4964-D74E-90EC-68E038D794A0}" type="datetime4">
              <a:rPr lang="en-US" smtClean="0"/>
              <a:t>August 24,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4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4862-CC71-1B4F-BA1F-CB9F1108FA5A}" type="datetime4">
              <a:rPr lang="en-US" smtClean="0"/>
              <a:t>August 24,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3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9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DB78-6C5B-5140-A11F-40441205BC01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6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C0A6-736A-374F-A0CB-D5CAC8EB7A9E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emf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4541"/>
            <a:ext cx="8229600" cy="594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6270"/>
            <a:ext cx="8229600" cy="345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4525" y="4765113"/>
            <a:ext cx="10911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DD59F-C534-4D4F-A6CF-3A829D753E0A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" y="4760814"/>
            <a:ext cx="2079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765113"/>
            <a:ext cx="3714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151B9-CF22-1341-A1FA-AF855BA4AD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37160" cy="5136360"/>
          </a:xfrm>
          <a:prstGeom prst="rect">
            <a:avLst/>
          </a:prstGeom>
          <a:solidFill>
            <a:srgbClr val="1DB118"/>
          </a:solidFill>
          <a:ln>
            <a:solidFill>
              <a:srgbClr val="1DB1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  <p:pic>
        <p:nvPicPr>
          <p:cNvPr id="10" name="Picture 9" descr="GEANT_logo_2015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48" y="4538879"/>
            <a:ext cx="904933" cy="452467"/>
          </a:xfrm>
          <a:prstGeom prst="rect">
            <a:avLst/>
          </a:prstGeom>
        </p:spPr>
      </p:pic>
      <p:pic>
        <p:nvPicPr>
          <p:cNvPr id="13" name="Picture 12" descr="ESnet_Full_Logo_CMYK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0" y="4675616"/>
            <a:ext cx="966829" cy="283213"/>
          </a:xfrm>
          <a:prstGeom prst="rect">
            <a:avLst/>
          </a:prstGeom>
        </p:spPr>
      </p:pic>
      <p:pic>
        <p:nvPicPr>
          <p:cNvPr id="14" name="Picture 13" descr="internet2-black-red copy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191" y="4665694"/>
            <a:ext cx="620625" cy="454014"/>
          </a:xfrm>
          <a:prstGeom prst="rect">
            <a:avLst/>
          </a:prstGeom>
        </p:spPr>
      </p:pic>
      <p:pic>
        <p:nvPicPr>
          <p:cNvPr id="15" name="Picture 14" descr="1000px-Indiana_University_logotype_svg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17" y="4715503"/>
            <a:ext cx="1445907" cy="216886"/>
          </a:xfrm>
          <a:prstGeom prst="rect">
            <a:avLst/>
          </a:prstGeom>
        </p:spPr>
      </p:pic>
      <p:pic>
        <p:nvPicPr>
          <p:cNvPr id="16" name="Picture 15" descr="pS-Logo.png"/>
          <p:cNvPicPr>
            <a:picLocks noChangeAspect="1"/>
          </p:cNvPicPr>
          <p:nvPr userDrawn="1"/>
        </p:nvPicPr>
        <p:blipFill>
          <a:blip r:embed="rId1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46" y="75234"/>
            <a:ext cx="1587422" cy="3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erfsonar.net" TargetMode="External"/><Relationship Id="rId3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erfsonar.net" TargetMode="External"/><Relationship Id="rId3" Type="http://schemas.openxmlformats.org/officeDocument/2006/relationships/hyperlink" Target="https://creativecommons.org/licenses/by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Local Deployment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159515"/>
            <a:ext cx="659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This document is a result of work by the </a:t>
            </a:r>
            <a:r>
              <a:rPr lang="en-US" sz="1000" dirty="0" err="1"/>
              <a:t>perfSONAR</a:t>
            </a:r>
            <a:r>
              <a:rPr lang="en-US" sz="1000" dirty="0"/>
              <a:t> Project (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www.perfsonar.net</a:t>
            </a:r>
            <a:r>
              <a:rPr lang="en-US" sz="1000" dirty="0" smtClean="0"/>
              <a:t>) </a:t>
            </a:r>
            <a:r>
              <a:rPr lang="en-US" sz="1000" dirty="0"/>
              <a:t>and is licensed under CC BY-SA 4.0 (</a:t>
            </a:r>
            <a:r>
              <a:rPr lang="en-US" sz="1000" dirty="0">
                <a:hlinkClick r:id="rId3"/>
              </a:rPr>
              <a:t>https://creativecommons.org/licenses/by-sa/4.0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)</a:t>
            </a:r>
            <a:r>
              <a:rPr lang="en-US" sz="1000" dirty="0"/>
              <a:t>.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64267" y="2828717"/>
            <a:ext cx="70866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 smtClean="0"/>
              <a:t>Event</a:t>
            </a:r>
          </a:p>
          <a:p>
            <a:pPr algn="r"/>
            <a:endParaRPr lang="en-US" b="1" i="1" dirty="0" smtClean="0"/>
          </a:p>
          <a:p>
            <a:pPr algn="r"/>
            <a:r>
              <a:rPr lang="en-US" dirty="0" smtClean="0"/>
              <a:t>Presenter, Organization, Email</a:t>
            </a:r>
          </a:p>
          <a:p>
            <a:pPr algn="r"/>
            <a:r>
              <a:rPr lang="en-US" dirty="0" smtClean="0"/>
              <a:t>Date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46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704034"/>
          </a:xfrm>
        </p:spPr>
        <p:txBody>
          <a:bodyPr>
            <a:normAutofit/>
          </a:bodyPr>
          <a:lstStyle/>
          <a:p>
            <a:r>
              <a:rPr lang="en-US" dirty="0" smtClean="0"/>
              <a:t>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1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5" name="Picture 4" descr="20150806-WAN_LAN-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6" y="0"/>
            <a:ext cx="78120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7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2" name="Picture 1" descr="20150806-LAN-Diagram-Or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0"/>
            <a:ext cx="8890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6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2" name="Picture 1" descr="20150806-LAN-All-Test-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0"/>
            <a:ext cx="8890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4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2" name="Picture 1" descr="20150806-LAN-Testing-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9850"/>
            <a:ext cx="8890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6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2" name="Picture 1" descr="20150806-LAN-Inter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0"/>
            <a:ext cx="8890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5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2" name="Picture 1" descr="20150806-LAN-Corre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53413"/>
            <a:ext cx="88900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4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Local Deployment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159515"/>
            <a:ext cx="659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This document is a result of work by the </a:t>
            </a:r>
            <a:r>
              <a:rPr lang="en-US" sz="1000" dirty="0" err="1"/>
              <a:t>perfSONAR</a:t>
            </a:r>
            <a:r>
              <a:rPr lang="en-US" sz="1000" dirty="0"/>
              <a:t> Project (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www.perfsonar.net</a:t>
            </a:r>
            <a:r>
              <a:rPr lang="en-US" sz="1000" dirty="0" smtClean="0"/>
              <a:t>) </a:t>
            </a:r>
            <a:r>
              <a:rPr lang="en-US" sz="1000" dirty="0"/>
              <a:t>and is licensed under CC BY-SA 4.0 (</a:t>
            </a:r>
            <a:r>
              <a:rPr lang="en-US" sz="1000" dirty="0">
                <a:hlinkClick r:id="rId3"/>
              </a:rPr>
              <a:t>https://creativecommons.org/licenses/by-sa/4.0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)</a:t>
            </a:r>
            <a:r>
              <a:rPr lang="en-US" sz="1000" dirty="0"/>
              <a:t>.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64267" y="2828717"/>
            <a:ext cx="70866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 smtClean="0"/>
              <a:t>Event</a:t>
            </a:r>
          </a:p>
          <a:p>
            <a:pPr algn="r"/>
            <a:endParaRPr lang="en-US" b="1" i="1" dirty="0" smtClean="0"/>
          </a:p>
          <a:p>
            <a:pPr algn="r"/>
            <a:r>
              <a:rPr lang="en-US" dirty="0" smtClean="0"/>
              <a:t>Presenter, Organization, Email</a:t>
            </a:r>
          </a:p>
          <a:p>
            <a:pPr algn="r"/>
            <a:r>
              <a:rPr lang="en-US" dirty="0" smtClean="0"/>
              <a:t>Date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46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269</Words>
  <Application>Microsoft Macintosh PowerPoint</Application>
  <PresentationFormat>On-screen Show (16:9)</PresentationFormat>
  <Paragraphs>49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Local Deployment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Deployment</vt:lpstr>
    </vt:vector>
  </TitlesOfParts>
  <Company>ESnet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Zurawski</dc:creator>
  <cp:lastModifiedBy>Jason Zurawski</cp:lastModifiedBy>
  <cp:revision>112</cp:revision>
  <dcterms:created xsi:type="dcterms:W3CDTF">2014-10-22T19:46:15Z</dcterms:created>
  <dcterms:modified xsi:type="dcterms:W3CDTF">2015-08-24T19:42:56Z</dcterms:modified>
</cp:coreProperties>
</file>