
<file path=[Content_Types].xml><?xml version="1.0" encoding="utf-8"?>
<Types xmlns="http://schemas.openxmlformats.org/package/2006/content-types">
  <Default Extension="xml" ContentType="application/xml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Default Extension="wmf" ContentType="image/x-w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Masters/slideMaster13.xml" ContentType="application/vnd.openxmlformats-officedocument.presentationml.slideMaster+xml"/>
  <Override PartName="/ppt/slideMasters/slideMaster14.xml" ContentType="application/vnd.openxmlformats-officedocument.presentationml.slideMaster+xml"/>
  <Override PartName="/ppt/slideMasters/slideMaster15.xml" ContentType="application/vnd.openxmlformats-officedocument.presentationml.slideMaster+xml"/>
  <Override PartName="/ppt/slideMasters/slideMaster16.xml" ContentType="application/vnd.openxmlformats-officedocument.presentationml.slideMaster+xml"/>
  <Override PartName="/ppt/slideMasters/slideMaster17.xml" ContentType="application/vnd.openxmlformats-officedocument.presentationml.slideMaster+xml"/>
  <Override PartName="/ppt/slideMasters/slideMaster18.xml" ContentType="application/vnd.openxmlformats-officedocument.presentationml.slideMaster+xml"/>
  <Override PartName="/ppt/slideMasters/slideMaster19.xml" ContentType="application/vnd.openxmlformats-officedocument.presentationml.slideMaster+xml"/>
  <Override PartName="/ppt/slideMasters/slideMaster20.xml" ContentType="application/vnd.openxmlformats-officedocument.presentationml.slideMaster+xml"/>
  <Override PartName="/ppt/slideMasters/slideMaster2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theme/theme6.xml" ContentType="application/vnd.openxmlformats-officedocument.theme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theme/theme7.xml" ContentType="application/vnd.openxmlformats-officedocument.theme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theme/theme8.xml" ContentType="application/vnd.openxmlformats-officedocument.theme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theme/theme9.xml" ContentType="application/vnd.openxmlformats-officedocument.theme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theme/theme10.xml" ContentType="application/vnd.openxmlformats-officedocument.theme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slideLayouts/slideLayout120.xml" ContentType="application/vnd.openxmlformats-officedocument.presentationml.slideLayout+xml"/>
  <Override PartName="/ppt/slideLayouts/slideLayout121.xml" ContentType="application/vnd.openxmlformats-officedocument.presentationml.slideLayout+xml"/>
  <Override PartName="/ppt/theme/theme11.xml" ContentType="application/vnd.openxmlformats-officedocument.theme+xml"/>
  <Override PartName="/ppt/slideLayouts/slideLayout122.xml" ContentType="application/vnd.openxmlformats-officedocument.presentationml.slideLayout+xml"/>
  <Override PartName="/ppt/slideLayouts/slideLayout123.xml" ContentType="application/vnd.openxmlformats-officedocument.presentationml.slideLayout+xml"/>
  <Override PartName="/ppt/slideLayouts/slideLayout124.xml" ContentType="application/vnd.openxmlformats-officedocument.presentationml.slideLayout+xml"/>
  <Override PartName="/ppt/slideLayouts/slideLayout125.xml" ContentType="application/vnd.openxmlformats-officedocument.presentationml.slideLayout+xml"/>
  <Override PartName="/ppt/slideLayouts/slideLayout126.xml" ContentType="application/vnd.openxmlformats-officedocument.presentationml.slideLayout+xml"/>
  <Override PartName="/ppt/slideLayouts/slideLayout127.xml" ContentType="application/vnd.openxmlformats-officedocument.presentationml.slideLayout+xml"/>
  <Override PartName="/ppt/slideLayouts/slideLayout128.xml" ContentType="application/vnd.openxmlformats-officedocument.presentationml.slideLayout+xml"/>
  <Override PartName="/ppt/slideLayouts/slideLayout129.xml" ContentType="application/vnd.openxmlformats-officedocument.presentationml.slideLayout+xml"/>
  <Override PartName="/ppt/slideLayouts/slideLayout130.xml" ContentType="application/vnd.openxmlformats-officedocument.presentationml.slideLayout+xml"/>
  <Override PartName="/ppt/slideLayouts/slideLayout131.xml" ContentType="application/vnd.openxmlformats-officedocument.presentationml.slideLayout+xml"/>
  <Override PartName="/ppt/slideLayouts/slideLayout132.xml" ContentType="application/vnd.openxmlformats-officedocument.presentationml.slideLayout+xml"/>
  <Override PartName="/ppt/theme/theme12.xml" ContentType="application/vnd.openxmlformats-officedocument.theme+xml"/>
  <Override PartName="/ppt/slideLayouts/slideLayout133.xml" ContentType="application/vnd.openxmlformats-officedocument.presentationml.slideLayout+xml"/>
  <Override PartName="/ppt/slideLayouts/slideLayout134.xml" ContentType="application/vnd.openxmlformats-officedocument.presentationml.slideLayout+xml"/>
  <Override PartName="/ppt/slideLayouts/slideLayout135.xml" ContentType="application/vnd.openxmlformats-officedocument.presentationml.slideLayout+xml"/>
  <Override PartName="/ppt/slideLayouts/slideLayout136.xml" ContentType="application/vnd.openxmlformats-officedocument.presentationml.slideLayout+xml"/>
  <Override PartName="/ppt/slideLayouts/slideLayout137.xml" ContentType="application/vnd.openxmlformats-officedocument.presentationml.slideLayout+xml"/>
  <Override PartName="/ppt/slideLayouts/slideLayout138.xml" ContentType="application/vnd.openxmlformats-officedocument.presentationml.slideLayout+xml"/>
  <Override PartName="/ppt/slideLayouts/slideLayout139.xml" ContentType="application/vnd.openxmlformats-officedocument.presentationml.slideLayout+xml"/>
  <Override PartName="/ppt/slideLayouts/slideLayout140.xml" ContentType="application/vnd.openxmlformats-officedocument.presentationml.slideLayout+xml"/>
  <Override PartName="/ppt/slideLayouts/slideLayout141.xml" ContentType="application/vnd.openxmlformats-officedocument.presentationml.slideLayout+xml"/>
  <Override PartName="/ppt/slideLayouts/slideLayout142.xml" ContentType="application/vnd.openxmlformats-officedocument.presentationml.slideLayout+xml"/>
  <Override PartName="/ppt/slideLayouts/slideLayout143.xml" ContentType="application/vnd.openxmlformats-officedocument.presentationml.slideLayout+xml"/>
  <Override PartName="/ppt/theme/theme13.xml" ContentType="application/vnd.openxmlformats-officedocument.theme+xml"/>
  <Override PartName="/ppt/slideLayouts/slideLayout144.xml" ContentType="application/vnd.openxmlformats-officedocument.presentationml.slideLayout+xml"/>
  <Override PartName="/ppt/slideLayouts/slideLayout145.xml" ContentType="application/vnd.openxmlformats-officedocument.presentationml.slideLayout+xml"/>
  <Override PartName="/ppt/slideLayouts/slideLayout146.xml" ContentType="application/vnd.openxmlformats-officedocument.presentationml.slideLayout+xml"/>
  <Override PartName="/ppt/slideLayouts/slideLayout147.xml" ContentType="application/vnd.openxmlformats-officedocument.presentationml.slideLayout+xml"/>
  <Override PartName="/ppt/slideLayouts/slideLayout148.xml" ContentType="application/vnd.openxmlformats-officedocument.presentationml.slideLayout+xml"/>
  <Override PartName="/ppt/slideLayouts/slideLayout149.xml" ContentType="application/vnd.openxmlformats-officedocument.presentationml.slideLayout+xml"/>
  <Override PartName="/ppt/slideLayouts/slideLayout150.xml" ContentType="application/vnd.openxmlformats-officedocument.presentationml.slideLayout+xml"/>
  <Override PartName="/ppt/slideLayouts/slideLayout151.xml" ContentType="application/vnd.openxmlformats-officedocument.presentationml.slideLayout+xml"/>
  <Override PartName="/ppt/slideLayouts/slideLayout152.xml" ContentType="application/vnd.openxmlformats-officedocument.presentationml.slideLayout+xml"/>
  <Override PartName="/ppt/slideLayouts/slideLayout153.xml" ContentType="application/vnd.openxmlformats-officedocument.presentationml.slideLayout+xml"/>
  <Override PartName="/ppt/slideLayouts/slideLayout154.xml" ContentType="application/vnd.openxmlformats-officedocument.presentationml.slideLayout+xml"/>
  <Override PartName="/ppt/theme/theme14.xml" ContentType="application/vnd.openxmlformats-officedocument.theme+xml"/>
  <Override PartName="/ppt/slideLayouts/slideLayout155.xml" ContentType="application/vnd.openxmlformats-officedocument.presentationml.slideLayout+xml"/>
  <Override PartName="/ppt/slideLayouts/slideLayout156.xml" ContentType="application/vnd.openxmlformats-officedocument.presentationml.slideLayout+xml"/>
  <Override PartName="/ppt/slideLayouts/slideLayout157.xml" ContentType="application/vnd.openxmlformats-officedocument.presentationml.slideLayout+xml"/>
  <Override PartName="/ppt/slideLayouts/slideLayout158.xml" ContentType="application/vnd.openxmlformats-officedocument.presentationml.slideLayout+xml"/>
  <Override PartName="/ppt/slideLayouts/slideLayout159.xml" ContentType="application/vnd.openxmlformats-officedocument.presentationml.slideLayout+xml"/>
  <Override PartName="/ppt/slideLayouts/slideLayout160.xml" ContentType="application/vnd.openxmlformats-officedocument.presentationml.slideLayout+xml"/>
  <Override PartName="/ppt/slideLayouts/slideLayout161.xml" ContentType="application/vnd.openxmlformats-officedocument.presentationml.slideLayout+xml"/>
  <Override PartName="/ppt/slideLayouts/slideLayout162.xml" ContentType="application/vnd.openxmlformats-officedocument.presentationml.slideLayout+xml"/>
  <Override PartName="/ppt/slideLayouts/slideLayout163.xml" ContentType="application/vnd.openxmlformats-officedocument.presentationml.slideLayout+xml"/>
  <Override PartName="/ppt/slideLayouts/slideLayout164.xml" ContentType="application/vnd.openxmlformats-officedocument.presentationml.slideLayout+xml"/>
  <Override PartName="/ppt/slideLayouts/slideLayout165.xml" ContentType="application/vnd.openxmlformats-officedocument.presentationml.slideLayout+xml"/>
  <Override PartName="/ppt/theme/theme15.xml" ContentType="application/vnd.openxmlformats-officedocument.theme+xml"/>
  <Override PartName="/ppt/slideLayouts/slideLayout166.xml" ContentType="application/vnd.openxmlformats-officedocument.presentationml.slideLayout+xml"/>
  <Override PartName="/ppt/slideLayouts/slideLayout167.xml" ContentType="application/vnd.openxmlformats-officedocument.presentationml.slideLayout+xml"/>
  <Override PartName="/ppt/slideLayouts/slideLayout168.xml" ContentType="application/vnd.openxmlformats-officedocument.presentationml.slideLayout+xml"/>
  <Override PartName="/ppt/slideLayouts/slideLayout169.xml" ContentType="application/vnd.openxmlformats-officedocument.presentationml.slideLayout+xml"/>
  <Override PartName="/ppt/slideLayouts/slideLayout170.xml" ContentType="application/vnd.openxmlformats-officedocument.presentationml.slideLayout+xml"/>
  <Override PartName="/ppt/slideLayouts/slideLayout171.xml" ContentType="application/vnd.openxmlformats-officedocument.presentationml.slideLayout+xml"/>
  <Override PartName="/ppt/slideLayouts/slideLayout172.xml" ContentType="application/vnd.openxmlformats-officedocument.presentationml.slideLayout+xml"/>
  <Override PartName="/ppt/slideLayouts/slideLayout173.xml" ContentType="application/vnd.openxmlformats-officedocument.presentationml.slideLayout+xml"/>
  <Override PartName="/ppt/slideLayouts/slideLayout174.xml" ContentType="application/vnd.openxmlformats-officedocument.presentationml.slideLayout+xml"/>
  <Override PartName="/ppt/slideLayouts/slideLayout175.xml" ContentType="application/vnd.openxmlformats-officedocument.presentationml.slideLayout+xml"/>
  <Override PartName="/ppt/slideLayouts/slideLayout176.xml" ContentType="application/vnd.openxmlformats-officedocument.presentationml.slideLayout+xml"/>
  <Override PartName="/ppt/theme/theme16.xml" ContentType="application/vnd.openxmlformats-officedocument.theme+xml"/>
  <Override PartName="/ppt/slideLayouts/slideLayout177.xml" ContentType="application/vnd.openxmlformats-officedocument.presentationml.slideLayout+xml"/>
  <Override PartName="/ppt/slideLayouts/slideLayout178.xml" ContentType="application/vnd.openxmlformats-officedocument.presentationml.slideLayout+xml"/>
  <Override PartName="/ppt/slideLayouts/slideLayout179.xml" ContentType="application/vnd.openxmlformats-officedocument.presentationml.slideLayout+xml"/>
  <Override PartName="/ppt/slideLayouts/slideLayout180.xml" ContentType="application/vnd.openxmlformats-officedocument.presentationml.slideLayout+xml"/>
  <Override PartName="/ppt/slideLayouts/slideLayout181.xml" ContentType="application/vnd.openxmlformats-officedocument.presentationml.slideLayout+xml"/>
  <Override PartName="/ppt/slideLayouts/slideLayout182.xml" ContentType="application/vnd.openxmlformats-officedocument.presentationml.slideLayout+xml"/>
  <Override PartName="/ppt/slideLayouts/slideLayout183.xml" ContentType="application/vnd.openxmlformats-officedocument.presentationml.slideLayout+xml"/>
  <Override PartName="/ppt/slideLayouts/slideLayout184.xml" ContentType="application/vnd.openxmlformats-officedocument.presentationml.slideLayout+xml"/>
  <Override PartName="/ppt/slideLayouts/slideLayout185.xml" ContentType="application/vnd.openxmlformats-officedocument.presentationml.slideLayout+xml"/>
  <Override PartName="/ppt/slideLayouts/slideLayout186.xml" ContentType="application/vnd.openxmlformats-officedocument.presentationml.slideLayout+xml"/>
  <Override PartName="/ppt/slideLayouts/slideLayout187.xml" ContentType="application/vnd.openxmlformats-officedocument.presentationml.slideLayout+xml"/>
  <Override PartName="/ppt/theme/theme17.xml" ContentType="application/vnd.openxmlformats-officedocument.theme+xml"/>
  <Override PartName="/ppt/slideLayouts/slideLayout188.xml" ContentType="application/vnd.openxmlformats-officedocument.presentationml.slideLayout+xml"/>
  <Override PartName="/ppt/slideLayouts/slideLayout189.xml" ContentType="application/vnd.openxmlformats-officedocument.presentationml.slideLayout+xml"/>
  <Override PartName="/ppt/slideLayouts/slideLayout190.xml" ContentType="application/vnd.openxmlformats-officedocument.presentationml.slideLayout+xml"/>
  <Override PartName="/ppt/slideLayouts/slideLayout191.xml" ContentType="application/vnd.openxmlformats-officedocument.presentationml.slideLayout+xml"/>
  <Override PartName="/ppt/slideLayouts/slideLayout192.xml" ContentType="application/vnd.openxmlformats-officedocument.presentationml.slideLayout+xml"/>
  <Override PartName="/ppt/slideLayouts/slideLayout193.xml" ContentType="application/vnd.openxmlformats-officedocument.presentationml.slideLayout+xml"/>
  <Override PartName="/ppt/slideLayouts/slideLayout194.xml" ContentType="application/vnd.openxmlformats-officedocument.presentationml.slideLayout+xml"/>
  <Override PartName="/ppt/slideLayouts/slideLayout195.xml" ContentType="application/vnd.openxmlformats-officedocument.presentationml.slideLayout+xml"/>
  <Override PartName="/ppt/slideLayouts/slideLayout196.xml" ContentType="application/vnd.openxmlformats-officedocument.presentationml.slideLayout+xml"/>
  <Override PartName="/ppt/slideLayouts/slideLayout197.xml" ContentType="application/vnd.openxmlformats-officedocument.presentationml.slideLayout+xml"/>
  <Override PartName="/ppt/slideLayouts/slideLayout198.xml" ContentType="application/vnd.openxmlformats-officedocument.presentationml.slideLayout+xml"/>
  <Override PartName="/ppt/theme/theme18.xml" ContentType="application/vnd.openxmlformats-officedocument.theme+xml"/>
  <Override PartName="/ppt/slideLayouts/slideLayout199.xml" ContentType="application/vnd.openxmlformats-officedocument.presentationml.slideLayout+xml"/>
  <Override PartName="/ppt/slideLayouts/slideLayout200.xml" ContentType="application/vnd.openxmlformats-officedocument.presentationml.slideLayout+xml"/>
  <Override PartName="/ppt/slideLayouts/slideLayout201.xml" ContentType="application/vnd.openxmlformats-officedocument.presentationml.slideLayout+xml"/>
  <Override PartName="/ppt/slideLayouts/slideLayout202.xml" ContentType="application/vnd.openxmlformats-officedocument.presentationml.slideLayout+xml"/>
  <Override PartName="/ppt/slideLayouts/slideLayout203.xml" ContentType="application/vnd.openxmlformats-officedocument.presentationml.slideLayout+xml"/>
  <Override PartName="/ppt/slideLayouts/slideLayout204.xml" ContentType="application/vnd.openxmlformats-officedocument.presentationml.slideLayout+xml"/>
  <Override PartName="/ppt/slideLayouts/slideLayout205.xml" ContentType="application/vnd.openxmlformats-officedocument.presentationml.slideLayout+xml"/>
  <Override PartName="/ppt/slideLayouts/slideLayout206.xml" ContentType="application/vnd.openxmlformats-officedocument.presentationml.slideLayout+xml"/>
  <Override PartName="/ppt/slideLayouts/slideLayout207.xml" ContentType="application/vnd.openxmlformats-officedocument.presentationml.slideLayout+xml"/>
  <Override PartName="/ppt/slideLayouts/slideLayout208.xml" ContentType="application/vnd.openxmlformats-officedocument.presentationml.slideLayout+xml"/>
  <Override PartName="/ppt/slideLayouts/slideLayout209.xml" ContentType="application/vnd.openxmlformats-officedocument.presentationml.slideLayout+xml"/>
  <Override PartName="/ppt/theme/theme19.xml" ContentType="application/vnd.openxmlformats-officedocument.theme+xml"/>
  <Override PartName="/ppt/slideLayouts/slideLayout210.xml" ContentType="application/vnd.openxmlformats-officedocument.presentationml.slideLayout+xml"/>
  <Override PartName="/ppt/slideLayouts/slideLayout211.xml" ContentType="application/vnd.openxmlformats-officedocument.presentationml.slideLayout+xml"/>
  <Override PartName="/ppt/slideLayouts/slideLayout212.xml" ContentType="application/vnd.openxmlformats-officedocument.presentationml.slideLayout+xml"/>
  <Override PartName="/ppt/slideLayouts/slideLayout213.xml" ContentType="application/vnd.openxmlformats-officedocument.presentationml.slideLayout+xml"/>
  <Override PartName="/ppt/slideLayouts/slideLayout214.xml" ContentType="application/vnd.openxmlformats-officedocument.presentationml.slideLayout+xml"/>
  <Override PartName="/ppt/slideLayouts/slideLayout215.xml" ContentType="application/vnd.openxmlformats-officedocument.presentationml.slideLayout+xml"/>
  <Override PartName="/ppt/slideLayouts/slideLayout216.xml" ContentType="application/vnd.openxmlformats-officedocument.presentationml.slideLayout+xml"/>
  <Override PartName="/ppt/slideLayouts/slideLayout217.xml" ContentType="application/vnd.openxmlformats-officedocument.presentationml.slideLayout+xml"/>
  <Override PartName="/ppt/slideLayouts/slideLayout218.xml" ContentType="application/vnd.openxmlformats-officedocument.presentationml.slideLayout+xml"/>
  <Override PartName="/ppt/slideLayouts/slideLayout219.xml" ContentType="application/vnd.openxmlformats-officedocument.presentationml.slideLayout+xml"/>
  <Override PartName="/ppt/slideLayouts/slideLayout220.xml" ContentType="application/vnd.openxmlformats-officedocument.presentationml.slideLayout+xml"/>
  <Override PartName="/ppt/theme/theme20.xml" ContentType="application/vnd.openxmlformats-officedocument.theme+xml"/>
  <Override PartName="/ppt/slideLayouts/slideLayout221.xml" ContentType="application/vnd.openxmlformats-officedocument.presentationml.slideLayout+xml"/>
  <Override PartName="/ppt/slideLayouts/slideLayout222.xml" ContentType="application/vnd.openxmlformats-officedocument.presentationml.slideLayout+xml"/>
  <Override PartName="/ppt/slideLayouts/slideLayout223.xml" ContentType="application/vnd.openxmlformats-officedocument.presentationml.slideLayout+xml"/>
  <Override PartName="/ppt/slideLayouts/slideLayout224.xml" ContentType="application/vnd.openxmlformats-officedocument.presentationml.slideLayout+xml"/>
  <Override PartName="/ppt/slideLayouts/slideLayout225.xml" ContentType="application/vnd.openxmlformats-officedocument.presentationml.slideLayout+xml"/>
  <Override PartName="/ppt/slideLayouts/slideLayout226.xml" ContentType="application/vnd.openxmlformats-officedocument.presentationml.slideLayout+xml"/>
  <Override PartName="/ppt/slideLayouts/slideLayout227.xml" ContentType="application/vnd.openxmlformats-officedocument.presentationml.slideLayout+xml"/>
  <Override PartName="/ppt/slideLayouts/slideLayout228.xml" ContentType="application/vnd.openxmlformats-officedocument.presentationml.slideLayout+xml"/>
  <Override PartName="/ppt/slideLayouts/slideLayout229.xml" ContentType="application/vnd.openxmlformats-officedocument.presentationml.slideLayout+xml"/>
  <Override PartName="/ppt/slideLayouts/slideLayout230.xml" ContentType="application/vnd.openxmlformats-officedocument.presentationml.slideLayout+xml"/>
  <Override PartName="/ppt/slideLayouts/slideLayout231.xml" ContentType="application/vnd.openxmlformats-officedocument.presentationml.slideLayout+xml"/>
  <Override PartName="/ppt/theme/theme21.xml" ContentType="application/vnd.openxmlformats-officedocument.theme+xml"/>
  <Override PartName="/ppt/theme/theme22.xml" ContentType="application/vnd.openxmlformats-officedocument.theme+xml"/>
  <Override PartName="/ppt/theme/theme2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 autoCompressPictures="0">
  <p:sldMasterIdLst>
    <p:sldMasterId id="2147483660" r:id="rId1"/>
    <p:sldMasterId id="2147483672" r:id="rId2"/>
    <p:sldMasterId id="2147483684" r:id="rId3"/>
    <p:sldMasterId id="2147483696" r:id="rId4"/>
    <p:sldMasterId id="2147483708" r:id="rId5"/>
    <p:sldMasterId id="2147483720" r:id="rId6"/>
    <p:sldMasterId id="2147483732" r:id="rId7"/>
    <p:sldMasterId id="2147483744" r:id="rId8"/>
    <p:sldMasterId id="2147483756" r:id="rId9"/>
    <p:sldMasterId id="2147483768" r:id="rId10"/>
    <p:sldMasterId id="2147483780" r:id="rId11"/>
    <p:sldMasterId id="2147483792" r:id="rId12"/>
    <p:sldMasterId id="2147483804" r:id="rId13"/>
    <p:sldMasterId id="2147483816" r:id="rId14"/>
    <p:sldMasterId id="2147483828" r:id="rId15"/>
    <p:sldMasterId id="2147483840" r:id="rId16"/>
    <p:sldMasterId id="2147483852" r:id="rId17"/>
    <p:sldMasterId id="2147483864" r:id="rId18"/>
    <p:sldMasterId id="2147483876" r:id="rId19"/>
    <p:sldMasterId id="2147483888" r:id="rId20"/>
    <p:sldMasterId id="2147483900" r:id="rId21"/>
  </p:sldMasterIdLst>
  <p:notesMasterIdLst>
    <p:notesMasterId r:id="rId33"/>
  </p:notesMasterIdLst>
  <p:handoutMasterIdLst>
    <p:handoutMasterId r:id="rId34"/>
  </p:handoutMasterIdLst>
  <p:sldIdLst>
    <p:sldId id="256" r:id="rId22"/>
    <p:sldId id="302" r:id="rId23"/>
    <p:sldId id="303" r:id="rId24"/>
    <p:sldId id="307" r:id="rId25"/>
    <p:sldId id="304" r:id="rId26"/>
    <p:sldId id="308" r:id="rId27"/>
    <p:sldId id="310" r:id="rId28"/>
    <p:sldId id="305" r:id="rId29"/>
    <p:sldId id="311" r:id="rId30"/>
    <p:sldId id="306" r:id="rId31"/>
    <p:sldId id="312" r:id="rId3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E17DB"/>
    <a:srgbClr val="A5A5E9"/>
    <a:srgbClr val="9BDFFF"/>
    <a:srgbClr val="01EC05"/>
    <a:srgbClr val="00DB02"/>
    <a:srgbClr val="F100F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46" autoAdjust="0"/>
    <p:restoredTop sz="94700" autoAdjust="0"/>
  </p:normalViewPr>
  <p:slideViewPr>
    <p:cSldViewPr snapToGrid="0" snapToObjects="1">
      <p:cViewPr varScale="1">
        <p:scale>
          <a:sx n="84" d="100"/>
          <a:sy n="84" d="100"/>
        </p:scale>
        <p:origin x="-1368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Master" Target="slideMasters/slideMaster20.xml"/><Relationship Id="rId21" Type="http://schemas.openxmlformats.org/officeDocument/2006/relationships/slideMaster" Target="slideMasters/slideMaster21.xml"/><Relationship Id="rId22" Type="http://schemas.openxmlformats.org/officeDocument/2006/relationships/slide" Target="slides/slide1.xml"/><Relationship Id="rId23" Type="http://schemas.openxmlformats.org/officeDocument/2006/relationships/slide" Target="slides/slide2.xml"/><Relationship Id="rId24" Type="http://schemas.openxmlformats.org/officeDocument/2006/relationships/slide" Target="slides/slide3.xml"/><Relationship Id="rId25" Type="http://schemas.openxmlformats.org/officeDocument/2006/relationships/slide" Target="slides/slide4.xml"/><Relationship Id="rId26" Type="http://schemas.openxmlformats.org/officeDocument/2006/relationships/slide" Target="slides/slide5.xml"/><Relationship Id="rId27" Type="http://schemas.openxmlformats.org/officeDocument/2006/relationships/slide" Target="slides/slide6.xml"/><Relationship Id="rId28" Type="http://schemas.openxmlformats.org/officeDocument/2006/relationships/slide" Target="slides/slide7.xml"/><Relationship Id="rId29" Type="http://schemas.openxmlformats.org/officeDocument/2006/relationships/slide" Target="slides/slide8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Master" Target="slideMasters/slideMaster3.xml"/><Relationship Id="rId4" Type="http://schemas.openxmlformats.org/officeDocument/2006/relationships/slideMaster" Target="slideMasters/slideMaster4.xml"/><Relationship Id="rId5" Type="http://schemas.openxmlformats.org/officeDocument/2006/relationships/slideMaster" Target="slideMasters/slideMaster5.xml"/><Relationship Id="rId30" Type="http://schemas.openxmlformats.org/officeDocument/2006/relationships/slide" Target="slides/slide9.xml"/><Relationship Id="rId31" Type="http://schemas.openxmlformats.org/officeDocument/2006/relationships/slide" Target="slides/slide10.xml"/><Relationship Id="rId32" Type="http://schemas.openxmlformats.org/officeDocument/2006/relationships/slide" Target="slides/slide11.xml"/><Relationship Id="rId9" Type="http://schemas.openxmlformats.org/officeDocument/2006/relationships/slideMaster" Target="slideMasters/slideMaster9.xml"/><Relationship Id="rId6" Type="http://schemas.openxmlformats.org/officeDocument/2006/relationships/slideMaster" Target="slideMasters/slideMaster6.xml"/><Relationship Id="rId7" Type="http://schemas.openxmlformats.org/officeDocument/2006/relationships/slideMaster" Target="slideMasters/slideMaster7.xml"/><Relationship Id="rId8" Type="http://schemas.openxmlformats.org/officeDocument/2006/relationships/slideMaster" Target="slideMasters/slideMaster8.xml"/><Relationship Id="rId33" Type="http://schemas.openxmlformats.org/officeDocument/2006/relationships/notesMaster" Target="notesMasters/notesMaster1.xml"/><Relationship Id="rId34" Type="http://schemas.openxmlformats.org/officeDocument/2006/relationships/handoutMaster" Target="handoutMasters/handoutMaster1.xml"/><Relationship Id="rId35" Type="http://schemas.openxmlformats.org/officeDocument/2006/relationships/printerSettings" Target="printerSettings/printerSettings1.bin"/><Relationship Id="rId36" Type="http://schemas.openxmlformats.org/officeDocument/2006/relationships/presProps" Target="presProps.xml"/><Relationship Id="rId10" Type="http://schemas.openxmlformats.org/officeDocument/2006/relationships/slideMaster" Target="slideMasters/slideMaster10.xml"/><Relationship Id="rId11" Type="http://schemas.openxmlformats.org/officeDocument/2006/relationships/slideMaster" Target="slideMasters/slideMaster11.xml"/><Relationship Id="rId12" Type="http://schemas.openxmlformats.org/officeDocument/2006/relationships/slideMaster" Target="slideMasters/slideMaster12.xml"/><Relationship Id="rId13" Type="http://schemas.openxmlformats.org/officeDocument/2006/relationships/slideMaster" Target="slideMasters/slideMaster13.xml"/><Relationship Id="rId14" Type="http://schemas.openxmlformats.org/officeDocument/2006/relationships/slideMaster" Target="slideMasters/slideMaster14.xml"/><Relationship Id="rId15" Type="http://schemas.openxmlformats.org/officeDocument/2006/relationships/slideMaster" Target="slideMasters/slideMaster15.xml"/><Relationship Id="rId16" Type="http://schemas.openxmlformats.org/officeDocument/2006/relationships/slideMaster" Target="slideMasters/slideMaster16.xml"/><Relationship Id="rId17" Type="http://schemas.openxmlformats.org/officeDocument/2006/relationships/slideMaster" Target="slideMasters/slideMaster17.xml"/><Relationship Id="rId18" Type="http://schemas.openxmlformats.org/officeDocument/2006/relationships/slideMaster" Target="slideMasters/slideMaster18.xml"/><Relationship Id="rId19" Type="http://schemas.openxmlformats.org/officeDocument/2006/relationships/slideMaster" Target="slideMasters/slideMaster19.xml"/><Relationship Id="rId37" Type="http://schemas.openxmlformats.org/officeDocument/2006/relationships/viewProps" Target="viewProps.xml"/><Relationship Id="rId38" Type="http://schemas.openxmlformats.org/officeDocument/2006/relationships/theme" Target="theme/theme1.xml"/><Relationship Id="rId3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D14E100-4C52-994E-82B8-D3CF83AB820C}" type="datetimeFigureOut">
              <a:rPr lang="en-US" smtClean="0"/>
              <a:t>2014/11/21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86E1871-3EBE-2D46-9132-8FBC653DA3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142082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8B7FD22-7BFE-8849-848B-FDD0DF59D259}" type="datetimeFigureOut">
              <a:rPr lang="en-US" smtClean="0"/>
              <a:t>2014/11/21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D46367B-FEAD-3740-B1B9-034FA3AEE8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6199934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1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1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1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1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1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1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1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1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1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1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2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2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2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2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2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2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2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2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2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tabLst>
                <a:tab pos="723900" algn="l"/>
                <a:tab pos="1447800" algn="l"/>
              </a:tabLst>
              <a:defRPr dirty="0" smtClean="0"/>
            </a:lvl1pPr>
          </a:lstStyle>
          <a:p>
            <a:r>
              <a:rPr lang="en-US" altLang="ja-JP" smtClean="0"/>
              <a:t>3-3-1.anti-virus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 smtClean="0"/>
            </a:lvl1pPr>
          </a:lstStyle>
          <a:p>
            <a:fld id="{16186481-3585-1449-B35B-328DFE16D73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tabLst>
                <a:tab pos="723900" algn="l"/>
                <a:tab pos="1447800" algn="l"/>
              </a:tabLst>
              <a:defRPr dirty="0" smtClean="0"/>
            </a:lvl1pPr>
          </a:lstStyle>
          <a:p>
            <a:r>
              <a:rPr lang="en-US" altLang="ja-JP" smtClean="0"/>
              <a:t>3-3-1.anti-virus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 smtClean="0"/>
            </a:lvl1pPr>
          </a:lstStyle>
          <a:p>
            <a:fld id="{16186481-3585-1449-B35B-328DFE16D73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tabLst>
                <a:tab pos="723900" algn="l"/>
                <a:tab pos="1447800" algn="l"/>
              </a:tabLst>
              <a:defRPr dirty="0" smtClean="0"/>
            </a:lvl1pPr>
          </a:lstStyle>
          <a:p>
            <a:pPr>
              <a:defRPr/>
            </a:pPr>
            <a:r>
              <a:rPr lang="en-US" altLang="ja-JP" smtClean="0"/>
              <a:t>3-3-1.anti-virus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AA592EA-AD80-164B-B923-DA4EC7BC4C0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tabLst>
                <a:tab pos="723900" algn="l"/>
                <a:tab pos="1447800" algn="l"/>
              </a:tabLst>
              <a:defRPr dirty="0" smtClean="0"/>
            </a:lvl1pPr>
          </a:lstStyle>
          <a:p>
            <a:pPr>
              <a:defRPr/>
            </a:pPr>
            <a:r>
              <a:rPr lang="en-US" altLang="ja-JP" smtClean="0"/>
              <a:t>3-3-1.anti-virus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C924246A-F4F7-8247-8290-2F873953565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tabLst>
                <a:tab pos="723900" algn="l"/>
                <a:tab pos="1447800" algn="l"/>
              </a:tabLst>
              <a:defRPr dirty="0" smtClean="0"/>
            </a:lvl1pPr>
          </a:lstStyle>
          <a:p>
            <a:pPr>
              <a:defRPr/>
            </a:pPr>
            <a:r>
              <a:rPr lang="en-US" altLang="ja-JP" smtClean="0"/>
              <a:t>3-3-1.anti-virus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C6E1C043-916A-084B-AB70-783A160C9B1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7013" cy="45227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6613" y="1600200"/>
            <a:ext cx="4037012" cy="45227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tabLst>
                <a:tab pos="723900" algn="l"/>
                <a:tab pos="1447800" algn="l"/>
              </a:tabLst>
              <a:defRPr dirty="0" smtClean="0"/>
            </a:lvl1pPr>
          </a:lstStyle>
          <a:p>
            <a:pPr>
              <a:defRPr/>
            </a:pPr>
            <a:r>
              <a:rPr lang="en-US" altLang="ja-JP" smtClean="0"/>
              <a:t>3-3-1.anti-virus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84A6D04F-0170-1644-9DD9-B1F531329B5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tabLst>
                <a:tab pos="723900" algn="l"/>
                <a:tab pos="1447800" algn="l"/>
              </a:tabLst>
              <a:defRPr dirty="0" smtClean="0"/>
            </a:lvl1pPr>
          </a:lstStyle>
          <a:p>
            <a:pPr>
              <a:defRPr/>
            </a:pPr>
            <a:r>
              <a:rPr lang="en-US" altLang="ja-JP" smtClean="0"/>
              <a:t>3-3-1.anti-virus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839586FD-E878-224B-A302-F15ED11B72F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tabLst>
                <a:tab pos="723900" algn="l"/>
                <a:tab pos="1447800" algn="l"/>
              </a:tabLst>
              <a:defRPr dirty="0" smtClean="0"/>
            </a:lvl1pPr>
          </a:lstStyle>
          <a:p>
            <a:pPr>
              <a:defRPr/>
            </a:pPr>
            <a:r>
              <a:rPr lang="en-US" altLang="ja-JP" smtClean="0"/>
              <a:t>3-3-1.anti-virus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B65210B3-3CA7-F44B-967E-E4C8ACC2191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tabLst>
                <a:tab pos="723900" algn="l"/>
                <a:tab pos="1447800" algn="l"/>
              </a:tabLst>
              <a:defRPr dirty="0" smtClean="0"/>
            </a:lvl1pPr>
          </a:lstStyle>
          <a:p>
            <a:pPr>
              <a:defRPr/>
            </a:pPr>
            <a:r>
              <a:rPr lang="en-US" altLang="ja-JP" smtClean="0"/>
              <a:t>3-3-1.anti-virus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45CC6341-C21C-014D-8A47-A5E34D839D5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tabLst>
                <a:tab pos="723900" algn="l"/>
                <a:tab pos="1447800" algn="l"/>
              </a:tabLst>
              <a:defRPr dirty="0" smtClean="0"/>
            </a:lvl1pPr>
          </a:lstStyle>
          <a:p>
            <a:pPr>
              <a:defRPr/>
            </a:pPr>
            <a:r>
              <a:rPr lang="en-US" altLang="ja-JP" smtClean="0"/>
              <a:t>3-3-1.anti-virus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CBF3EEAB-43B2-0E43-9301-ECEBB68F8F7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Drag picture to placeholder or click icon to add</a:t>
            </a:r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tabLst>
                <a:tab pos="723900" algn="l"/>
                <a:tab pos="1447800" algn="l"/>
              </a:tabLst>
              <a:defRPr dirty="0" smtClean="0"/>
            </a:lvl1pPr>
          </a:lstStyle>
          <a:p>
            <a:pPr>
              <a:defRPr/>
            </a:pPr>
            <a:r>
              <a:rPr lang="en-US" altLang="ja-JP" smtClean="0"/>
              <a:t>3-3-1.anti-virus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FD7FFF0-4858-F54D-A243-A44A5465396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tabLst>
                <a:tab pos="723900" algn="l"/>
                <a:tab pos="1447800" algn="l"/>
              </a:tabLst>
              <a:defRPr dirty="0" smtClean="0"/>
            </a:lvl1pPr>
          </a:lstStyle>
          <a:p>
            <a:pPr>
              <a:defRPr/>
            </a:pPr>
            <a:r>
              <a:rPr lang="en-US" altLang="ja-JP" smtClean="0"/>
              <a:t>3-3-1.anti-virus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B0485DC9-571E-F440-9CCF-32CE8590DC3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04038" y="-215900"/>
            <a:ext cx="2300287" cy="633888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-215900"/>
            <a:ext cx="6751638" cy="633888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tabLst>
                <a:tab pos="723900" algn="l"/>
                <a:tab pos="1447800" algn="l"/>
              </a:tabLst>
              <a:defRPr dirty="0" smtClean="0"/>
            </a:lvl1pPr>
          </a:lstStyle>
          <a:p>
            <a:r>
              <a:rPr lang="en-US" altLang="ja-JP" smtClean="0"/>
              <a:t>3-3-1.anti-virus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 smtClean="0"/>
            </a:lvl1pPr>
          </a:lstStyle>
          <a:p>
            <a:fld id="{16186481-3585-1449-B35B-328DFE16D73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04038" y="-215900"/>
            <a:ext cx="2300287" cy="633888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-215900"/>
            <a:ext cx="6751638" cy="633888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tabLst>
                <a:tab pos="723900" algn="l"/>
                <a:tab pos="1447800" algn="l"/>
              </a:tabLst>
              <a:defRPr dirty="0" smtClean="0"/>
            </a:lvl1pPr>
          </a:lstStyle>
          <a:p>
            <a:pPr>
              <a:defRPr/>
            </a:pPr>
            <a:r>
              <a:rPr lang="en-US" altLang="ja-JP" smtClean="0"/>
              <a:t>3-3-1.anti-virus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B48E6E98-AFD6-8148-8DD2-D8867EDDCF7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tabLst>
                <a:tab pos="723900" algn="l"/>
                <a:tab pos="1447800" algn="l"/>
              </a:tabLst>
              <a:defRPr dirty="0" smtClean="0"/>
            </a:lvl1pPr>
          </a:lstStyle>
          <a:p>
            <a:pPr>
              <a:defRPr/>
            </a:pPr>
            <a:r>
              <a:rPr lang="en-US" altLang="ja-JP" smtClean="0"/>
              <a:t>3-3-1.anti-virus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BD55551-4821-BF49-A006-3157554D0E5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tabLst>
                <a:tab pos="723900" algn="l"/>
                <a:tab pos="1447800" algn="l"/>
              </a:tabLst>
              <a:defRPr dirty="0" smtClean="0"/>
            </a:lvl1pPr>
          </a:lstStyle>
          <a:p>
            <a:pPr>
              <a:defRPr/>
            </a:pPr>
            <a:r>
              <a:rPr lang="en-US" altLang="ja-JP" smtClean="0"/>
              <a:t>3-3-1.anti-virus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434E28EC-F867-F24E-92F7-B37DC8A0B26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tabLst>
                <a:tab pos="723900" algn="l"/>
                <a:tab pos="1447800" algn="l"/>
              </a:tabLst>
              <a:defRPr dirty="0" smtClean="0"/>
            </a:lvl1pPr>
          </a:lstStyle>
          <a:p>
            <a:pPr>
              <a:defRPr/>
            </a:pPr>
            <a:r>
              <a:rPr lang="en-US" altLang="ja-JP" smtClean="0"/>
              <a:t>3-3-1.anti-virus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B26EB85-789D-6A46-9F57-8C7EB34A100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7013" cy="45227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6613" y="1600200"/>
            <a:ext cx="4037012" cy="45227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tabLst>
                <a:tab pos="723900" algn="l"/>
                <a:tab pos="1447800" algn="l"/>
              </a:tabLst>
              <a:defRPr dirty="0" smtClean="0"/>
            </a:lvl1pPr>
          </a:lstStyle>
          <a:p>
            <a:pPr>
              <a:defRPr/>
            </a:pPr>
            <a:r>
              <a:rPr lang="en-US" altLang="ja-JP" smtClean="0"/>
              <a:t>3-3-1.anti-virus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CEF1068D-CAC4-6C49-9A41-AF35BE07F7D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tabLst>
                <a:tab pos="723900" algn="l"/>
                <a:tab pos="1447800" algn="l"/>
              </a:tabLst>
              <a:defRPr dirty="0" smtClean="0"/>
            </a:lvl1pPr>
          </a:lstStyle>
          <a:p>
            <a:pPr>
              <a:defRPr/>
            </a:pPr>
            <a:r>
              <a:rPr lang="en-US" altLang="ja-JP" smtClean="0"/>
              <a:t>3-3-1.anti-virus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E9530C42-02A8-8047-8D0F-37C295441EA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tabLst>
                <a:tab pos="723900" algn="l"/>
                <a:tab pos="1447800" algn="l"/>
              </a:tabLst>
              <a:defRPr dirty="0" smtClean="0"/>
            </a:lvl1pPr>
          </a:lstStyle>
          <a:p>
            <a:pPr>
              <a:defRPr/>
            </a:pPr>
            <a:r>
              <a:rPr lang="en-US" altLang="ja-JP" smtClean="0"/>
              <a:t>3-3-1.anti-virus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F27EC737-CE0A-A045-9C93-20218CA23A6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tabLst>
                <a:tab pos="723900" algn="l"/>
                <a:tab pos="1447800" algn="l"/>
              </a:tabLst>
              <a:defRPr dirty="0" smtClean="0"/>
            </a:lvl1pPr>
          </a:lstStyle>
          <a:p>
            <a:pPr>
              <a:defRPr/>
            </a:pPr>
            <a:r>
              <a:rPr lang="en-US" altLang="ja-JP" smtClean="0"/>
              <a:t>3-3-1.anti-virus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4C6B787C-71A0-774E-9E50-DD44589AB72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tabLst>
                <a:tab pos="723900" algn="l"/>
                <a:tab pos="1447800" algn="l"/>
              </a:tabLst>
              <a:defRPr dirty="0" smtClean="0"/>
            </a:lvl1pPr>
          </a:lstStyle>
          <a:p>
            <a:pPr>
              <a:defRPr/>
            </a:pPr>
            <a:r>
              <a:rPr lang="en-US" altLang="ja-JP" smtClean="0"/>
              <a:t>3-3-1.anti-virus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F8F98C33-05AE-5447-A80D-EAECF224E48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Drag picture to placeholder or click icon to add</a:t>
            </a:r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tabLst>
                <a:tab pos="723900" algn="l"/>
                <a:tab pos="1447800" algn="l"/>
              </a:tabLst>
              <a:defRPr dirty="0" smtClean="0"/>
            </a:lvl1pPr>
          </a:lstStyle>
          <a:p>
            <a:pPr>
              <a:defRPr/>
            </a:pPr>
            <a:r>
              <a:rPr lang="en-US" altLang="ja-JP" smtClean="0"/>
              <a:t>3-3-1.anti-virus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EAD302D5-4579-114E-BC3D-7525E2A0ECC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tabLst>
                <a:tab pos="723900" algn="l"/>
                <a:tab pos="1447800" algn="l"/>
              </a:tabLst>
              <a:defRPr dirty="0" smtClean="0"/>
            </a:lvl1pPr>
          </a:lstStyle>
          <a:p>
            <a:pPr>
              <a:defRPr/>
            </a:pPr>
            <a:r>
              <a:rPr lang="en-US" altLang="ja-JP" smtClean="0"/>
              <a:t>3-3-1.anti-virus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C31E8567-DCFA-1146-9AD2-1118955F102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tabLst>
                <a:tab pos="723900" algn="l"/>
                <a:tab pos="1447800" algn="l"/>
              </a:tabLst>
              <a:defRPr dirty="0" smtClean="0"/>
            </a:lvl1pPr>
          </a:lstStyle>
          <a:p>
            <a:pPr>
              <a:defRPr/>
            </a:pPr>
            <a:r>
              <a:rPr lang="en-US" altLang="ja-JP" smtClean="0"/>
              <a:t>3-3-1.anti-virus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B975665-8AC8-A442-8B52-A88E910D494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04038" y="-215900"/>
            <a:ext cx="2300287" cy="633888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-215900"/>
            <a:ext cx="6751638" cy="633888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tabLst>
                <a:tab pos="723900" algn="l"/>
                <a:tab pos="1447800" algn="l"/>
              </a:tabLst>
              <a:defRPr dirty="0" smtClean="0"/>
            </a:lvl1pPr>
          </a:lstStyle>
          <a:p>
            <a:pPr>
              <a:defRPr/>
            </a:pPr>
            <a:r>
              <a:rPr lang="en-US" altLang="ja-JP" smtClean="0"/>
              <a:t>3-3-1.anti-virus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D086217-CD46-8E45-B474-8C5D4D60C03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tabLst>
                <a:tab pos="723900" algn="l"/>
                <a:tab pos="1447800" algn="l"/>
              </a:tabLst>
              <a:defRPr dirty="0" smtClean="0"/>
            </a:lvl1pPr>
          </a:lstStyle>
          <a:p>
            <a:pPr>
              <a:defRPr/>
            </a:pPr>
            <a:r>
              <a:rPr lang="en-US" altLang="ja-JP" smtClean="0"/>
              <a:t>3-3-1.anti-virus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FDCE4BD-6C59-8949-BDDA-D921DF7DDA9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tabLst>
                <a:tab pos="723900" algn="l"/>
                <a:tab pos="1447800" algn="l"/>
              </a:tabLst>
              <a:defRPr dirty="0" smtClean="0"/>
            </a:lvl1pPr>
          </a:lstStyle>
          <a:p>
            <a:pPr>
              <a:defRPr/>
            </a:pPr>
            <a:r>
              <a:rPr lang="en-US" altLang="ja-JP" smtClean="0"/>
              <a:t>3-3-1.anti-virus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C8F80256-B9EB-4B45-B410-4D2E891D7DC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tabLst>
                <a:tab pos="723900" algn="l"/>
                <a:tab pos="1447800" algn="l"/>
              </a:tabLst>
              <a:defRPr dirty="0" smtClean="0"/>
            </a:lvl1pPr>
          </a:lstStyle>
          <a:p>
            <a:pPr>
              <a:defRPr/>
            </a:pPr>
            <a:r>
              <a:rPr lang="en-US" altLang="ja-JP" smtClean="0"/>
              <a:t>3-3-1.anti-virus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4C4D946F-C492-BD4E-A3B7-B23E2F52FF7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7013" cy="45227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6613" y="1600200"/>
            <a:ext cx="4037012" cy="45227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tabLst>
                <a:tab pos="723900" algn="l"/>
                <a:tab pos="1447800" algn="l"/>
              </a:tabLst>
              <a:defRPr dirty="0" smtClean="0"/>
            </a:lvl1pPr>
          </a:lstStyle>
          <a:p>
            <a:pPr>
              <a:defRPr/>
            </a:pPr>
            <a:r>
              <a:rPr lang="en-US" altLang="ja-JP" smtClean="0"/>
              <a:t>3-3-1.anti-virus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E52463F-903D-334C-B78D-9C55F5571F2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tabLst>
                <a:tab pos="723900" algn="l"/>
                <a:tab pos="1447800" algn="l"/>
              </a:tabLst>
              <a:defRPr dirty="0" smtClean="0"/>
            </a:lvl1pPr>
          </a:lstStyle>
          <a:p>
            <a:pPr>
              <a:defRPr/>
            </a:pPr>
            <a:r>
              <a:rPr lang="en-US" altLang="ja-JP" smtClean="0"/>
              <a:t>3-3-1.anti-virus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2C39005-9AB4-134E-BDC0-0BE7C4ADE2A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tabLst>
                <a:tab pos="723900" algn="l"/>
                <a:tab pos="1447800" algn="l"/>
              </a:tabLst>
              <a:defRPr dirty="0" smtClean="0"/>
            </a:lvl1pPr>
          </a:lstStyle>
          <a:p>
            <a:pPr>
              <a:defRPr/>
            </a:pPr>
            <a:r>
              <a:rPr lang="en-US" altLang="ja-JP" smtClean="0"/>
              <a:t>3-3-1.anti-virus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B02B6BC1-4B9E-AB49-BDE5-D53EC1CA7B2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tabLst>
                <a:tab pos="723900" algn="l"/>
                <a:tab pos="1447800" algn="l"/>
              </a:tabLst>
              <a:defRPr dirty="0" smtClean="0"/>
            </a:lvl1pPr>
          </a:lstStyle>
          <a:p>
            <a:pPr>
              <a:defRPr/>
            </a:pPr>
            <a:r>
              <a:rPr lang="en-US" altLang="ja-JP" smtClean="0"/>
              <a:t>3-3-1.anti-virus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E9CB3A5B-A34A-A94E-837F-525AC573D0B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tabLst>
                <a:tab pos="723900" algn="l"/>
                <a:tab pos="1447800" algn="l"/>
              </a:tabLst>
              <a:defRPr dirty="0" smtClean="0"/>
            </a:lvl1pPr>
          </a:lstStyle>
          <a:p>
            <a:pPr>
              <a:defRPr/>
            </a:pPr>
            <a:r>
              <a:rPr lang="en-US" altLang="ja-JP" smtClean="0"/>
              <a:t>3-3-1.anti-virus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35971D30-326D-CF46-A6DD-9FBCEBB4559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tabLst>
                <a:tab pos="723900" algn="l"/>
                <a:tab pos="1447800" algn="l"/>
              </a:tabLst>
              <a:defRPr dirty="0" smtClean="0"/>
            </a:lvl1pPr>
          </a:lstStyle>
          <a:p>
            <a:pPr>
              <a:defRPr/>
            </a:pPr>
            <a:r>
              <a:rPr lang="en-US" altLang="ja-JP" smtClean="0"/>
              <a:t>3-3-1.anti-virus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FF4CC25-CED4-874B-8DE2-8DB0BEF2958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Drag picture to placeholder or click icon to add</a:t>
            </a:r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tabLst>
                <a:tab pos="723900" algn="l"/>
                <a:tab pos="1447800" algn="l"/>
              </a:tabLst>
              <a:defRPr dirty="0" smtClean="0"/>
            </a:lvl1pPr>
          </a:lstStyle>
          <a:p>
            <a:pPr>
              <a:defRPr/>
            </a:pPr>
            <a:r>
              <a:rPr lang="en-US" altLang="ja-JP" smtClean="0"/>
              <a:t>3-3-1.anti-virus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ABF6634-0D92-2147-95CF-FC8260A0655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tabLst>
                <a:tab pos="723900" algn="l"/>
                <a:tab pos="1447800" algn="l"/>
              </a:tabLst>
              <a:defRPr dirty="0" smtClean="0"/>
            </a:lvl1pPr>
          </a:lstStyle>
          <a:p>
            <a:pPr>
              <a:defRPr/>
            </a:pPr>
            <a:r>
              <a:rPr lang="en-US" altLang="ja-JP" smtClean="0"/>
              <a:t>3-3-1.anti-virus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F3342984-A9D0-0B46-84F3-87D773A86BA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04038" y="-215900"/>
            <a:ext cx="2300287" cy="633888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-215900"/>
            <a:ext cx="6751638" cy="633888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tabLst>
                <a:tab pos="723900" algn="l"/>
                <a:tab pos="1447800" algn="l"/>
              </a:tabLst>
              <a:defRPr dirty="0" smtClean="0"/>
            </a:lvl1pPr>
          </a:lstStyle>
          <a:p>
            <a:pPr>
              <a:defRPr/>
            </a:pPr>
            <a:r>
              <a:rPr lang="en-US" altLang="ja-JP" smtClean="0"/>
              <a:t>3-3-1.anti-virus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4321E7DF-9AC3-024E-9F66-64596E65459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tabLst>
                <a:tab pos="723900" algn="l"/>
                <a:tab pos="1447800" algn="l"/>
              </a:tabLst>
              <a:defRPr dirty="0" smtClean="0"/>
            </a:lvl1pPr>
          </a:lstStyle>
          <a:p>
            <a:pPr>
              <a:defRPr/>
            </a:pPr>
            <a:r>
              <a:rPr lang="en-US" altLang="ja-JP" smtClean="0"/>
              <a:t>3-3-1.anti-virus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E459A65-1439-BA46-A975-759C60E582A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tabLst>
                <a:tab pos="723900" algn="l"/>
                <a:tab pos="1447800" algn="l"/>
              </a:tabLst>
              <a:defRPr dirty="0" smtClean="0"/>
            </a:lvl1pPr>
          </a:lstStyle>
          <a:p>
            <a:pPr>
              <a:defRPr/>
            </a:pPr>
            <a:r>
              <a:rPr lang="en-US" altLang="ja-JP" smtClean="0"/>
              <a:t>3-3-1.anti-virus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DE169969-B6C7-8E44-BD6D-621438AAA2F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tabLst>
                <a:tab pos="723900" algn="l"/>
                <a:tab pos="1447800" algn="l"/>
              </a:tabLst>
              <a:defRPr dirty="0" smtClean="0"/>
            </a:lvl1pPr>
          </a:lstStyle>
          <a:p>
            <a:pPr>
              <a:defRPr/>
            </a:pPr>
            <a:r>
              <a:rPr lang="en-US" altLang="ja-JP" smtClean="0"/>
              <a:t>3-3-1.anti-virus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B9DAA49-CBC7-B145-81BE-18CA0A9863F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7013" cy="45227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6613" y="1600200"/>
            <a:ext cx="4037012" cy="45227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tabLst>
                <a:tab pos="723900" algn="l"/>
                <a:tab pos="1447800" algn="l"/>
              </a:tabLst>
              <a:defRPr dirty="0" smtClean="0"/>
            </a:lvl1pPr>
          </a:lstStyle>
          <a:p>
            <a:pPr>
              <a:defRPr/>
            </a:pPr>
            <a:r>
              <a:rPr lang="en-US" altLang="ja-JP" smtClean="0"/>
              <a:t>3-3-1.anti-virus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D0C1EFBA-C5B8-B946-8E63-51EB78EEA87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tabLst>
                <a:tab pos="723900" algn="l"/>
                <a:tab pos="1447800" algn="l"/>
              </a:tabLst>
              <a:defRPr dirty="0" smtClean="0"/>
            </a:lvl1pPr>
          </a:lstStyle>
          <a:p>
            <a:pPr>
              <a:defRPr/>
            </a:pPr>
            <a:r>
              <a:rPr lang="en-US" altLang="ja-JP" smtClean="0"/>
              <a:t>3-3-1.anti-virus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F75B1FFC-CC37-8548-9842-36FA5551790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tabLst>
                <a:tab pos="723900" algn="l"/>
                <a:tab pos="1447800" algn="l"/>
              </a:tabLst>
              <a:defRPr dirty="0" smtClean="0"/>
            </a:lvl1pPr>
          </a:lstStyle>
          <a:p>
            <a:pPr>
              <a:defRPr/>
            </a:pPr>
            <a:r>
              <a:rPr lang="en-US" altLang="ja-JP" smtClean="0"/>
              <a:t>3-3-1.anti-virus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CC70AD0-8696-084C-8B9B-5C6A185504A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tabLst>
                <a:tab pos="723900" algn="l"/>
                <a:tab pos="1447800" algn="l"/>
              </a:tabLst>
              <a:defRPr dirty="0" smtClean="0"/>
            </a:lvl1pPr>
          </a:lstStyle>
          <a:p>
            <a:pPr>
              <a:defRPr/>
            </a:pPr>
            <a:r>
              <a:rPr lang="en-US" altLang="ja-JP" smtClean="0"/>
              <a:t>3-3-1.anti-virus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43F3C343-74B7-AD42-BD50-A60180BB7D3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tabLst>
                <a:tab pos="723900" algn="l"/>
                <a:tab pos="1447800" algn="l"/>
              </a:tabLst>
              <a:defRPr dirty="0" smtClean="0"/>
            </a:lvl1pPr>
          </a:lstStyle>
          <a:p>
            <a:pPr>
              <a:defRPr/>
            </a:pPr>
            <a:r>
              <a:rPr lang="en-US" altLang="ja-JP" smtClean="0"/>
              <a:t>3-3-1.anti-virus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41B9C576-C551-8144-97F8-334CD399799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tabLst>
                <a:tab pos="723900" algn="l"/>
                <a:tab pos="1447800" algn="l"/>
              </a:tabLst>
              <a:defRPr dirty="0" smtClean="0"/>
            </a:lvl1pPr>
          </a:lstStyle>
          <a:p>
            <a:pPr>
              <a:defRPr/>
            </a:pPr>
            <a:r>
              <a:rPr lang="en-US" altLang="ja-JP" smtClean="0"/>
              <a:t>3-3-1.anti-virus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C8E94613-CD6E-A346-B3A0-17F1BCCA1E3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Drag picture to placeholder or click icon to add</a:t>
            </a:r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tabLst>
                <a:tab pos="723900" algn="l"/>
                <a:tab pos="1447800" algn="l"/>
              </a:tabLst>
              <a:defRPr dirty="0" smtClean="0"/>
            </a:lvl1pPr>
          </a:lstStyle>
          <a:p>
            <a:pPr>
              <a:defRPr/>
            </a:pPr>
            <a:r>
              <a:rPr lang="en-US" altLang="ja-JP" smtClean="0"/>
              <a:t>3-3-1.anti-virus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36205FFA-1034-DC4B-A162-D1FB30D0DCB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tabLst>
                <a:tab pos="723900" algn="l"/>
                <a:tab pos="1447800" algn="l"/>
              </a:tabLst>
              <a:defRPr dirty="0" smtClean="0"/>
            </a:lvl1pPr>
          </a:lstStyle>
          <a:p>
            <a:pPr>
              <a:defRPr/>
            </a:pPr>
            <a:r>
              <a:rPr lang="en-US" altLang="ja-JP" smtClean="0"/>
              <a:t>3-3-1.anti-virus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1293A46-36D8-9E47-A836-4B8B27A38B9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04038" y="-215900"/>
            <a:ext cx="2300287" cy="633888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-215900"/>
            <a:ext cx="6751638" cy="633888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tabLst>
                <a:tab pos="723900" algn="l"/>
                <a:tab pos="1447800" algn="l"/>
              </a:tabLst>
              <a:defRPr dirty="0" smtClean="0"/>
            </a:lvl1pPr>
          </a:lstStyle>
          <a:p>
            <a:pPr>
              <a:defRPr/>
            </a:pPr>
            <a:r>
              <a:rPr lang="en-US" altLang="ja-JP" smtClean="0"/>
              <a:t>3-3-1.anti-virus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FC0D429-0981-D442-8255-F76B9752AAB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tabLst>
                <a:tab pos="723900" algn="l"/>
                <a:tab pos="1447800" algn="l"/>
              </a:tabLst>
              <a:defRPr dirty="0" smtClean="0">
                <a:latin typeface="Arial"/>
                <a:ea typeface="+mn-ea"/>
                <a:cs typeface="Arial"/>
              </a:defRPr>
            </a:lvl1pPr>
          </a:lstStyle>
          <a:p>
            <a:pPr>
              <a:defRPr/>
            </a:pPr>
            <a:r>
              <a:rPr lang="en-US" altLang="ja-JP" smtClean="0"/>
              <a:t>3-3-1.anti-virus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118F2DE2-6E60-AD4D-875A-2904F8C5CF2A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tabLst>
                <a:tab pos="723900" algn="l"/>
                <a:tab pos="1447800" algn="l"/>
              </a:tabLst>
              <a:defRPr dirty="0" smtClean="0">
                <a:latin typeface="Arial"/>
                <a:ea typeface="+mn-ea"/>
                <a:cs typeface="Arial"/>
              </a:defRPr>
            </a:lvl1pPr>
          </a:lstStyle>
          <a:p>
            <a:pPr>
              <a:defRPr/>
            </a:pPr>
            <a:r>
              <a:rPr lang="en-US" altLang="ja-JP" smtClean="0"/>
              <a:t>3-3-1.anti-virus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FC909E89-08B6-0B4C-B6D9-3811AC476D18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tabLst>
                <a:tab pos="723900" algn="l"/>
                <a:tab pos="1447800" algn="l"/>
              </a:tabLst>
              <a:defRPr dirty="0" smtClean="0">
                <a:latin typeface="Arial"/>
                <a:ea typeface="+mn-ea"/>
                <a:cs typeface="Arial"/>
              </a:defRPr>
            </a:lvl1pPr>
          </a:lstStyle>
          <a:p>
            <a:pPr>
              <a:defRPr/>
            </a:pPr>
            <a:r>
              <a:rPr lang="en-US" altLang="ja-JP" smtClean="0"/>
              <a:t>3-3-1.anti-virus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247ABACF-95B4-6C46-B3E3-354E8641B683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7013" cy="45227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6613" y="1600200"/>
            <a:ext cx="4037012" cy="45227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tabLst>
                <a:tab pos="723900" algn="l"/>
                <a:tab pos="1447800" algn="l"/>
              </a:tabLst>
              <a:defRPr dirty="0" smtClean="0">
                <a:latin typeface="Arial"/>
                <a:ea typeface="+mn-ea"/>
                <a:cs typeface="Arial"/>
              </a:defRPr>
            </a:lvl1pPr>
          </a:lstStyle>
          <a:p>
            <a:pPr>
              <a:defRPr/>
            </a:pPr>
            <a:r>
              <a:rPr lang="en-US" altLang="ja-JP" smtClean="0"/>
              <a:t>3-3-1.anti-virus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447149E6-AF46-0444-8B37-B54A95842417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tabLst>
                <a:tab pos="723900" algn="l"/>
                <a:tab pos="1447800" algn="l"/>
              </a:tabLst>
              <a:defRPr dirty="0" smtClean="0">
                <a:latin typeface="Arial"/>
                <a:ea typeface="+mn-ea"/>
                <a:cs typeface="Arial"/>
              </a:defRPr>
            </a:lvl1pPr>
          </a:lstStyle>
          <a:p>
            <a:pPr>
              <a:defRPr/>
            </a:pPr>
            <a:r>
              <a:rPr lang="en-US" altLang="ja-JP" smtClean="0"/>
              <a:t>3-3-1.anti-virus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D1C9F772-972C-F947-9461-4F907E0DAC43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tabLst>
                <a:tab pos="723900" algn="l"/>
                <a:tab pos="1447800" algn="l"/>
              </a:tabLst>
              <a:defRPr dirty="0" smtClean="0">
                <a:latin typeface="Arial"/>
                <a:ea typeface="+mn-ea"/>
                <a:cs typeface="Arial"/>
              </a:defRPr>
            </a:lvl1pPr>
          </a:lstStyle>
          <a:p>
            <a:pPr>
              <a:defRPr/>
            </a:pPr>
            <a:r>
              <a:rPr lang="en-US" altLang="ja-JP" smtClean="0"/>
              <a:t>3-3-1.anti-virus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D81A22CA-D552-A843-B978-392D396F477E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7013" cy="45227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6613" y="1600200"/>
            <a:ext cx="4037012" cy="45227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tabLst>
                <a:tab pos="723900" algn="l"/>
                <a:tab pos="1447800" algn="l"/>
              </a:tabLst>
              <a:defRPr dirty="0" smtClean="0"/>
            </a:lvl1pPr>
          </a:lstStyle>
          <a:p>
            <a:pPr>
              <a:defRPr/>
            </a:pPr>
            <a:r>
              <a:rPr lang="en-US" altLang="ja-JP" smtClean="0"/>
              <a:t>3-3-1.anti-virus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F582B78-433D-A944-B4E3-E43B4C0EEC9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tabLst>
                <a:tab pos="723900" algn="l"/>
                <a:tab pos="1447800" algn="l"/>
              </a:tabLst>
              <a:defRPr dirty="0" smtClean="0">
                <a:latin typeface="Arial"/>
                <a:ea typeface="+mn-ea"/>
                <a:cs typeface="Arial"/>
              </a:defRPr>
            </a:lvl1pPr>
          </a:lstStyle>
          <a:p>
            <a:pPr>
              <a:defRPr/>
            </a:pPr>
            <a:r>
              <a:rPr lang="en-US" altLang="ja-JP" smtClean="0"/>
              <a:t>3-3-1.anti-virus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F2976A04-5B89-0846-AABC-027438CB3EC2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tabLst>
                <a:tab pos="723900" algn="l"/>
                <a:tab pos="1447800" algn="l"/>
              </a:tabLst>
              <a:defRPr dirty="0" smtClean="0">
                <a:latin typeface="Arial"/>
                <a:ea typeface="+mn-ea"/>
                <a:cs typeface="Arial"/>
              </a:defRPr>
            </a:lvl1pPr>
          </a:lstStyle>
          <a:p>
            <a:pPr>
              <a:defRPr/>
            </a:pPr>
            <a:r>
              <a:rPr lang="en-US" altLang="ja-JP" smtClean="0"/>
              <a:t>3-3-1.anti-virus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0553D4B5-E88F-374D-80E6-C39F1F4AF670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Drag picture to placeholder or click icon to add</a:t>
            </a:r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tabLst>
                <a:tab pos="723900" algn="l"/>
                <a:tab pos="1447800" algn="l"/>
              </a:tabLst>
              <a:defRPr dirty="0" smtClean="0">
                <a:latin typeface="Arial"/>
                <a:ea typeface="+mn-ea"/>
                <a:cs typeface="Arial"/>
              </a:defRPr>
            </a:lvl1pPr>
          </a:lstStyle>
          <a:p>
            <a:pPr>
              <a:defRPr/>
            </a:pPr>
            <a:r>
              <a:rPr lang="en-US" altLang="ja-JP" smtClean="0"/>
              <a:t>3-3-1.anti-virus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C0653294-320A-4F41-A1F6-8BBD300381DB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tabLst>
                <a:tab pos="723900" algn="l"/>
                <a:tab pos="1447800" algn="l"/>
              </a:tabLst>
              <a:defRPr dirty="0" smtClean="0">
                <a:latin typeface="Arial"/>
                <a:ea typeface="+mn-ea"/>
                <a:cs typeface="Arial"/>
              </a:defRPr>
            </a:lvl1pPr>
          </a:lstStyle>
          <a:p>
            <a:pPr>
              <a:defRPr/>
            </a:pPr>
            <a:r>
              <a:rPr lang="en-US" altLang="ja-JP" smtClean="0"/>
              <a:t>3-3-1.anti-virus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740569D3-A88E-6449-B648-9C1FB6FEBE48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04038" y="-215900"/>
            <a:ext cx="2300287" cy="633888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-215900"/>
            <a:ext cx="6751638" cy="633888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tabLst>
                <a:tab pos="723900" algn="l"/>
                <a:tab pos="1447800" algn="l"/>
              </a:tabLst>
              <a:defRPr dirty="0" smtClean="0">
                <a:latin typeface="Arial"/>
                <a:ea typeface="+mn-ea"/>
                <a:cs typeface="Arial"/>
              </a:defRPr>
            </a:lvl1pPr>
          </a:lstStyle>
          <a:p>
            <a:pPr>
              <a:defRPr/>
            </a:pPr>
            <a:r>
              <a:rPr lang="en-US" altLang="ja-JP" smtClean="0"/>
              <a:t>3-3-1.anti-virus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34ACD293-5AFA-9D47-A3E9-FF74E0D3BCB4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tabLst>
                <a:tab pos="723900" algn="l"/>
                <a:tab pos="1447800" algn="l"/>
              </a:tabLst>
              <a:defRPr dirty="0" smtClean="0"/>
            </a:lvl1pPr>
          </a:lstStyle>
          <a:p>
            <a:pPr>
              <a:defRPr/>
            </a:pPr>
            <a:r>
              <a:rPr lang="en-US" altLang="ja-JP" smtClean="0"/>
              <a:t>3-3-1.anti-virus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 smtClean="0"/>
            </a:lvl1pPr>
          </a:lstStyle>
          <a:p>
            <a:fld id="{118F2DE2-6E60-AD4D-875A-2904F8C5CF2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204325" cy="1903413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tabLst>
                <a:tab pos="723900" algn="l"/>
                <a:tab pos="1447800" algn="l"/>
              </a:tabLst>
              <a:defRPr dirty="0" smtClean="0"/>
            </a:lvl1pPr>
          </a:lstStyle>
          <a:p>
            <a:pPr>
              <a:defRPr/>
            </a:pPr>
            <a:r>
              <a:rPr lang="en-US" altLang="ja-JP" smtClean="0"/>
              <a:t>3-3-1.anti-virus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 smtClean="0"/>
            </a:lvl1pPr>
          </a:lstStyle>
          <a:p>
            <a:fld id="{FC909E89-08B6-0B4C-B6D9-3811AC476D1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5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tabLst>
                <a:tab pos="723900" algn="l"/>
                <a:tab pos="1447800" algn="l"/>
              </a:tabLst>
              <a:defRPr dirty="0" smtClean="0"/>
            </a:lvl1pPr>
          </a:lstStyle>
          <a:p>
            <a:pPr>
              <a:defRPr/>
            </a:pPr>
            <a:r>
              <a:rPr lang="en-US" altLang="ja-JP" smtClean="0"/>
              <a:t>3-3-1.anti-virus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 smtClean="0"/>
            </a:lvl1pPr>
          </a:lstStyle>
          <a:p>
            <a:fld id="{247ABACF-95B4-6C46-B3E3-354E8641B68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5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7013" cy="45227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6613" y="1600200"/>
            <a:ext cx="4037012" cy="45227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tabLst>
                <a:tab pos="723900" algn="l"/>
                <a:tab pos="1447800" algn="l"/>
              </a:tabLst>
              <a:defRPr dirty="0" smtClean="0"/>
            </a:lvl1pPr>
          </a:lstStyle>
          <a:p>
            <a:pPr>
              <a:defRPr/>
            </a:pPr>
            <a:r>
              <a:rPr lang="en-US" altLang="ja-JP" smtClean="0"/>
              <a:t>3-3-1.anti-virus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 smtClean="0"/>
            </a:lvl1pPr>
          </a:lstStyle>
          <a:p>
            <a:fld id="{447149E6-AF46-0444-8B37-B54A9584241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tabLst>
                <a:tab pos="723900" algn="l"/>
                <a:tab pos="1447800" algn="l"/>
              </a:tabLst>
              <a:defRPr dirty="0" smtClean="0"/>
            </a:lvl1pPr>
          </a:lstStyle>
          <a:p>
            <a:pPr>
              <a:defRPr/>
            </a:pPr>
            <a:r>
              <a:rPr lang="en-US" altLang="ja-JP" smtClean="0"/>
              <a:t>3-3-1.anti-virus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 smtClean="0"/>
            </a:lvl1pPr>
          </a:lstStyle>
          <a:p>
            <a:fld id="{D1C9F772-972C-F947-9461-4F907E0DAC4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tabLst>
                <a:tab pos="723900" algn="l"/>
                <a:tab pos="1447800" algn="l"/>
              </a:tabLst>
              <a:defRPr dirty="0" smtClean="0"/>
            </a:lvl1pPr>
          </a:lstStyle>
          <a:p>
            <a:pPr>
              <a:defRPr/>
            </a:pPr>
            <a:r>
              <a:rPr lang="en-US" altLang="ja-JP" smtClean="0"/>
              <a:t>3-3-1.anti-virus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0AAA8BE-C651-6D47-9F26-5C1875E92D3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tabLst>
                <a:tab pos="723900" algn="l"/>
                <a:tab pos="1447800" algn="l"/>
              </a:tabLst>
              <a:defRPr dirty="0" smtClean="0"/>
            </a:lvl1pPr>
          </a:lstStyle>
          <a:p>
            <a:pPr>
              <a:defRPr/>
            </a:pPr>
            <a:r>
              <a:rPr lang="en-US" altLang="ja-JP" smtClean="0"/>
              <a:t>3-3-1.anti-virus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 smtClean="0"/>
            </a:lvl1pPr>
          </a:lstStyle>
          <a:p>
            <a:fld id="{D81A22CA-D552-A843-B978-392D396F477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tabLst>
                <a:tab pos="723900" algn="l"/>
                <a:tab pos="1447800" algn="l"/>
              </a:tabLst>
              <a:defRPr dirty="0" smtClean="0"/>
            </a:lvl1pPr>
          </a:lstStyle>
          <a:p>
            <a:pPr>
              <a:defRPr/>
            </a:pPr>
            <a:r>
              <a:rPr lang="en-US" altLang="ja-JP" smtClean="0"/>
              <a:t>3-3-1.anti-virus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 smtClean="0"/>
            </a:lvl1pPr>
          </a:lstStyle>
          <a:p>
            <a:fld id="{F2976A04-5B89-0846-AABC-027438CB3EC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tabLst>
                <a:tab pos="723900" algn="l"/>
                <a:tab pos="1447800" algn="l"/>
              </a:tabLst>
              <a:defRPr dirty="0" smtClean="0"/>
            </a:lvl1pPr>
          </a:lstStyle>
          <a:p>
            <a:pPr>
              <a:defRPr/>
            </a:pPr>
            <a:r>
              <a:rPr lang="en-US" altLang="ja-JP" smtClean="0"/>
              <a:t>3-3-1.anti-virus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 smtClean="0"/>
            </a:lvl1pPr>
          </a:lstStyle>
          <a:p>
            <a:fld id="{0553D4B5-E88F-374D-80E6-C39F1F4AF67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Drag picture to placeholder or click icon to add</a:t>
            </a:r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tabLst>
                <a:tab pos="723900" algn="l"/>
                <a:tab pos="1447800" algn="l"/>
              </a:tabLst>
              <a:defRPr dirty="0" smtClean="0"/>
            </a:lvl1pPr>
          </a:lstStyle>
          <a:p>
            <a:pPr>
              <a:defRPr/>
            </a:pPr>
            <a:r>
              <a:rPr lang="en-US" altLang="ja-JP" smtClean="0"/>
              <a:t>3-3-1.anti-virus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 smtClean="0"/>
            </a:lvl1pPr>
          </a:lstStyle>
          <a:p>
            <a:fld id="{C0653294-320A-4F41-A1F6-8BBD300381D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tabLst>
                <a:tab pos="723900" algn="l"/>
                <a:tab pos="1447800" algn="l"/>
              </a:tabLst>
              <a:defRPr dirty="0" smtClean="0"/>
            </a:lvl1pPr>
          </a:lstStyle>
          <a:p>
            <a:pPr>
              <a:defRPr/>
            </a:pPr>
            <a:r>
              <a:rPr lang="en-US" altLang="ja-JP" smtClean="0"/>
              <a:t>3-3-1.anti-virus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 smtClean="0"/>
            </a:lvl1pPr>
          </a:lstStyle>
          <a:p>
            <a:fld id="{740569D3-A88E-6449-B648-9C1FB6FEBE4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04038" y="-215900"/>
            <a:ext cx="2300287" cy="633888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-215900"/>
            <a:ext cx="6751638" cy="633888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tabLst>
                <a:tab pos="723900" algn="l"/>
                <a:tab pos="1447800" algn="l"/>
              </a:tabLst>
              <a:defRPr dirty="0" smtClean="0"/>
            </a:lvl1pPr>
          </a:lstStyle>
          <a:p>
            <a:pPr>
              <a:defRPr/>
            </a:pPr>
            <a:r>
              <a:rPr lang="en-US" altLang="ja-JP" smtClean="0"/>
              <a:t>3-3-1.anti-virus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 smtClean="0"/>
            </a:lvl1pPr>
          </a:lstStyle>
          <a:p>
            <a:fld id="{34ACD293-5AFA-9D47-A3E9-FF74E0D3BCB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tabLst>
                <a:tab pos="723900" algn="l"/>
                <a:tab pos="1447800" algn="l"/>
              </a:tabLst>
              <a:defRPr dirty="0" smtClean="0"/>
            </a:lvl1pPr>
          </a:lstStyle>
          <a:p>
            <a:pPr>
              <a:defRPr/>
            </a:pPr>
            <a:r>
              <a:rPr lang="en-US" altLang="ja-JP" smtClean="0"/>
              <a:t>3-3-1.anti-virus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C31E8567-DCFA-1146-9AD2-1118955F102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tabLst>
                <a:tab pos="723900" algn="l"/>
                <a:tab pos="1447800" algn="l"/>
              </a:tabLst>
              <a:defRPr dirty="0" smtClean="0"/>
            </a:lvl1pPr>
          </a:lstStyle>
          <a:p>
            <a:pPr>
              <a:defRPr/>
            </a:pPr>
            <a:r>
              <a:rPr lang="en-US" altLang="ja-JP" smtClean="0"/>
              <a:t>3-3-1.anti-virus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FF4CC25-CED4-874B-8DE2-8DB0BEF2958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tabLst>
                <a:tab pos="723900" algn="l"/>
                <a:tab pos="1447800" algn="l"/>
              </a:tabLst>
              <a:defRPr dirty="0" smtClean="0"/>
            </a:lvl1pPr>
          </a:lstStyle>
          <a:p>
            <a:pPr>
              <a:defRPr/>
            </a:pPr>
            <a:r>
              <a:rPr lang="en-US" altLang="ja-JP" smtClean="0"/>
              <a:t>3-3-1.anti-virus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41B9C576-C551-8144-97F8-334CD399799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7013" cy="45227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6613" y="1600200"/>
            <a:ext cx="4037012" cy="45227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tabLst>
                <a:tab pos="723900" algn="l"/>
                <a:tab pos="1447800" algn="l"/>
              </a:tabLst>
              <a:defRPr dirty="0" smtClean="0"/>
            </a:lvl1pPr>
          </a:lstStyle>
          <a:p>
            <a:pPr>
              <a:defRPr/>
            </a:pPr>
            <a:r>
              <a:rPr lang="en-US" altLang="ja-JP" smtClean="0"/>
              <a:t>3-3-1.anti-virus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F582B78-433D-A944-B4E3-E43B4C0EEC9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tabLst>
                <a:tab pos="723900" algn="l"/>
                <a:tab pos="1447800" algn="l"/>
              </a:tabLst>
              <a:defRPr dirty="0" smtClean="0"/>
            </a:lvl1pPr>
          </a:lstStyle>
          <a:p>
            <a:pPr>
              <a:defRPr/>
            </a:pPr>
            <a:r>
              <a:rPr lang="en-US" altLang="ja-JP" smtClean="0"/>
              <a:t>3-3-1.anti-virus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37F3D4B-74B6-8A47-9937-77CD31661BB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tabLst>
                <a:tab pos="723900" algn="l"/>
                <a:tab pos="1447800" algn="l"/>
              </a:tabLst>
              <a:defRPr dirty="0" smtClean="0"/>
            </a:lvl1pPr>
          </a:lstStyle>
          <a:p>
            <a:pPr>
              <a:defRPr/>
            </a:pPr>
            <a:r>
              <a:rPr lang="en-US" altLang="ja-JP" smtClean="0"/>
              <a:t>3-3-1.anti-virus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0AAA8BE-C651-6D47-9F26-5C1875E92D3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tabLst>
                <a:tab pos="723900" algn="l"/>
                <a:tab pos="1447800" algn="l"/>
              </a:tabLst>
              <a:defRPr dirty="0" smtClean="0"/>
            </a:lvl1pPr>
          </a:lstStyle>
          <a:p>
            <a:pPr>
              <a:defRPr/>
            </a:pPr>
            <a:r>
              <a:rPr lang="en-US" altLang="ja-JP" smtClean="0"/>
              <a:t>3-3-1.anti-virus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37F3D4B-74B6-8A47-9937-77CD31661BB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tabLst>
                <a:tab pos="723900" algn="l"/>
                <a:tab pos="1447800" algn="l"/>
              </a:tabLst>
              <a:defRPr dirty="0" smtClean="0"/>
            </a:lvl1pPr>
          </a:lstStyle>
          <a:p>
            <a:pPr>
              <a:defRPr/>
            </a:pPr>
            <a:r>
              <a:rPr lang="en-US" altLang="ja-JP" smtClean="0"/>
              <a:t>3-3-1.anti-virus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38101498-7D64-3D41-A246-8E9C03540C5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tabLst>
                <a:tab pos="723900" algn="l"/>
                <a:tab pos="1447800" algn="l"/>
              </a:tabLst>
              <a:defRPr dirty="0" smtClean="0"/>
            </a:lvl1pPr>
          </a:lstStyle>
          <a:p>
            <a:pPr>
              <a:defRPr/>
            </a:pPr>
            <a:r>
              <a:rPr lang="en-US" altLang="ja-JP" smtClean="0"/>
              <a:t>3-3-1.anti-virus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EA639D11-F7C5-7546-A277-B8FB07D45C8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Drag picture to placeholder or click icon to add</a:t>
            </a:r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tabLst>
                <a:tab pos="723900" algn="l"/>
                <a:tab pos="1447800" algn="l"/>
              </a:tabLst>
              <a:defRPr dirty="0" smtClean="0"/>
            </a:lvl1pPr>
          </a:lstStyle>
          <a:p>
            <a:pPr>
              <a:defRPr/>
            </a:pPr>
            <a:r>
              <a:rPr lang="en-US" altLang="ja-JP" smtClean="0"/>
              <a:t>3-3-1.anti-virus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75EEAA0-3AB7-6241-B0C9-E2D600EE128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tabLst>
                <a:tab pos="723900" algn="l"/>
                <a:tab pos="1447800" algn="l"/>
              </a:tabLst>
              <a:defRPr dirty="0" smtClean="0"/>
            </a:lvl1pPr>
          </a:lstStyle>
          <a:p>
            <a:pPr>
              <a:defRPr/>
            </a:pPr>
            <a:r>
              <a:rPr lang="en-US" altLang="ja-JP" smtClean="0"/>
              <a:t>3-3-1.anti-virus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B6861B4-123F-F848-AB21-18E95E63189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04038" y="-215900"/>
            <a:ext cx="2300287" cy="633888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-215900"/>
            <a:ext cx="6751638" cy="633888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tabLst>
                <a:tab pos="723900" algn="l"/>
                <a:tab pos="1447800" algn="l"/>
              </a:tabLst>
              <a:defRPr dirty="0" smtClean="0"/>
            </a:lvl1pPr>
          </a:lstStyle>
          <a:p>
            <a:pPr>
              <a:defRPr/>
            </a:pPr>
            <a:r>
              <a:rPr lang="en-US" altLang="ja-JP" smtClean="0"/>
              <a:t>3-3-1.anti-virus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BF7219A6-BA38-4B4F-AE31-C60D3D35C1D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tabLst>
                <a:tab pos="723900" algn="l"/>
                <a:tab pos="1447800" algn="l"/>
              </a:tabLst>
              <a:defRPr dirty="0" smtClean="0"/>
            </a:lvl1pPr>
          </a:lstStyle>
          <a:p>
            <a:pPr>
              <a:defRPr/>
            </a:pPr>
            <a:r>
              <a:rPr lang="en-US" altLang="ja-JP" smtClean="0"/>
              <a:t>3-3-1.anti-virus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AA592EA-AD80-164B-B923-DA4EC7BC4C0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tabLst>
                <a:tab pos="723900" algn="l"/>
                <a:tab pos="1447800" algn="l"/>
              </a:tabLst>
              <a:defRPr dirty="0" smtClean="0"/>
            </a:lvl1pPr>
          </a:lstStyle>
          <a:p>
            <a:pPr>
              <a:defRPr/>
            </a:pPr>
            <a:r>
              <a:rPr lang="en-US" altLang="ja-JP" smtClean="0"/>
              <a:t>3-3-1.anti-virus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C924246A-F4F7-8247-8290-2F873953565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tabLst>
                <a:tab pos="723900" algn="l"/>
                <a:tab pos="1447800" algn="l"/>
              </a:tabLst>
              <a:defRPr dirty="0" smtClean="0"/>
            </a:lvl1pPr>
          </a:lstStyle>
          <a:p>
            <a:pPr>
              <a:defRPr/>
            </a:pPr>
            <a:r>
              <a:rPr lang="en-US" altLang="ja-JP" smtClean="0"/>
              <a:t>3-3-1.anti-virus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C6E1C043-916A-084B-AB70-783A160C9B1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tabLst>
                <a:tab pos="723900" algn="l"/>
                <a:tab pos="1447800" algn="l"/>
              </a:tabLst>
              <a:defRPr dirty="0" smtClean="0"/>
            </a:lvl1pPr>
          </a:lstStyle>
          <a:p>
            <a:pPr>
              <a:defRPr/>
            </a:pPr>
            <a:r>
              <a:rPr lang="en-US" altLang="ja-JP" smtClean="0"/>
              <a:t>3-3-1.anti-virus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38101498-7D64-3D41-A246-8E9C03540C5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8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7013" cy="45227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6613" y="1600200"/>
            <a:ext cx="4037012" cy="45227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tabLst>
                <a:tab pos="723900" algn="l"/>
                <a:tab pos="1447800" algn="l"/>
              </a:tabLst>
              <a:defRPr dirty="0" smtClean="0"/>
            </a:lvl1pPr>
          </a:lstStyle>
          <a:p>
            <a:pPr>
              <a:defRPr/>
            </a:pPr>
            <a:r>
              <a:rPr lang="en-US" altLang="ja-JP" smtClean="0"/>
              <a:t>3-3-1.anti-virus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84A6D04F-0170-1644-9DD9-B1F531329B5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8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tabLst>
                <a:tab pos="723900" algn="l"/>
                <a:tab pos="1447800" algn="l"/>
              </a:tabLst>
              <a:defRPr dirty="0" smtClean="0"/>
            </a:lvl1pPr>
          </a:lstStyle>
          <a:p>
            <a:pPr>
              <a:defRPr/>
            </a:pPr>
            <a:r>
              <a:rPr lang="en-US" altLang="ja-JP" smtClean="0"/>
              <a:t>3-3-1.anti-virus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839586FD-E878-224B-A302-F15ED11B72F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8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tabLst>
                <a:tab pos="723900" algn="l"/>
                <a:tab pos="1447800" algn="l"/>
              </a:tabLst>
              <a:defRPr dirty="0" smtClean="0"/>
            </a:lvl1pPr>
          </a:lstStyle>
          <a:p>
            <a:pPr>
              <a:defRPr/>
            </a:pPr>
            <a:r>
              <a:rPr lang="en-US" altLang="ja-JP" smtClean="0"/>
              <a:t>3-3-1.anti-virus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B65210B3-3CA7-F44B-967E-E4C8ACC2191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8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tabLst>
                <a:tab pos="723900" algn="l"/>
                <a:tab pos="1447800" algn="l"/>
              </a:tabLst>
              <a:defRPr dirty="0" smtClean="0"/>
            </a:lvl1pPr>
          </a:lstStyle>
          <a:p>
            <a:pPr>
              <a:defRPr/>
            </a:pPr>
            <a:r>
              <a:rPr lang="en-US" altLang="ja-JP" smtClean="0"/>
              <a:t>3-3-1.anti-virus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45CC6341-C21C-014D-8A47-A5E34D839D5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8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tabLst>
                <a:tab pos="723900" algn="l"/>
                <a:tab pos="1447800" algn="l"/>
              </a:tabLst>
              <a:defRPr dirty="0" smtClean="0"/>
            </a:lvl1pPr>
          </a:lstStyle>
          <a:p>
            <a:pPr>
              <a:defRPr/>
            </a:pPr>
            <a:r>
              <a:rPr lang="en-US" altLang="ja-JP" smtClean="0"/>
              <a:t>3-3-1.anti-virus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CBF3EEAB-43B2-0E43-9301-ECEBB68F8F7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8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Drag picture to placeholder or click icon to add</a:t>
            </a:r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tabLst>
                <a:tab pos="723900" algn="l"/>
                <a:tab pos="1447800" algn="l"/>
              </a:tabLst>
              <a:defRPr dirty="0" smtClean="0"/>
            </a:lvl1pPr>
          </a:lstStyle>
          <a:p>
            <a:pPr>
              <a:defRPr/>
            </a:pPr>
            <a:r>
              <a:rPr lang="en-US" altLang="ja-JP" smtClean="0"/>
              <a:t>3-3-1.anti-virus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FD7FFF0-4858-F54D-A243-A44A5465396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8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tabLst>
                <a:tab pos="723900" algn="l"/>
                <a:tab pos="1447800" algn="l"/>
              </a:tabLst>
              <a:defRPr dirty="0" smtClean="0"/>
            </a:lvl1pPr>
          </a:lstStyle>
          <a:p>
            <a:pPr>
              <a:defRPr/>
            </a:pPr>
            <a:r>
              <a:rPr lang="en-US" altLang="ja-JP" smtClean="0"/>
              <a:t>3-3-1.anti-virus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B0485DC9-571E-F440-9CCF-32CE8590DC3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8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04038" y="-215900"/>
            <a:ext cx="2300287" cy="633888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-215900"/>
            <a:ext cx="6751638" cy="633888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tabLst>
                <a:tab pos="723900" algn="l"/>
                <a:tab pos="1447800" algn="l"/>
              </a:tabLst>
              <a:defRPr dirty="0" smtClean="0"/>
            </a:lvl1pPr>
          </a:lstStyle>
          <a:p>
            <a:pPr>
              <a:defRPr/>
            </a:pPr>
            <a:r>
              <a:rPr lang="en-US" altLang="ja-JP" smtClean="0"/>
              <a:t>3-3-1.anti-virus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B48E6E98-AFD6-8148-8DD2-D8867EDDCF7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8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tabLst>
                <a:tab pos="723900" algn="l"/>
                <a:tab pos="1447800" algn="l"/>
              </a:tabLst>
              <a:defRPr dirty="0" smtClean="0"/>
            </a:lvl1pPr>
          </a:lstStyle>
          <a:p>
            <a:pPr>
              <a:defRPr/>
            </a:pPr>
            <a:r>
              <a:rPr lang="en-US" altLang="ja-JP" smtClean="0"/>
              <a:t>3-3-1.anti-virus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BD55551-4821-BF49-A006-3157554D0E5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8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tabLst>
                <a:tab pos="723900" algn="l"/>
                <a:tab pos="1447800" algn="l"/>
              </a:tabLst>
              <a:defRPr dirty="0" smtClean="0"/>
            </a:lvl1pPr>
          </a:lstStyle>
          <a:p>
            <a:pPr>
              <a:defRPr/>
            </a:pPr>
            <a:r>
              <a:rPr lang="en-US" altLang="ja-JP" smtClean="0"/>
              <a:t>3-3-1.anti-virus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434E28EC-F867-F24E-92F7-B37DC8A0B26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tabLst>
                <a:tab pos="723900" algn="l"/>
                <a:tab pos="1447800" algn="l"/>
              </a:tabLst>
              <a:defRPr dirty="0" smtClean="0"/>
            </a:lvl1pPr>
          </a:lstStyle>
          <a:p>
            <a:pPr>
              <a:defRPr/>
            </a:pPr>
            <a:r>
              <a:rPr lang="en-US" altLang="ja-JP" smtClean="0"/>
              <a:t>3-3-1.anti-virus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EA639D11-F7C5-7546-A277-B8FB07D45C8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9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tabLst>
                <a:tab pos="723900" algn="l"/>
                <a:tab pos="1447800" algn="l"/>
              </a:tabLst>
              <a:defRPr dirty="0" smtClean="0"/>
            </a:lvl1pPr>
          </a:lstStyle>
          <a:p>
            <a:pPr>
              <a:defRPr/>
            </a:pPr>
            <a:r>
              <a:rPr lang="en-US" altLang="ja-JP" smtClean="0"/>
              <a:t>3-3-1.anti-virus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B26EB85-789D-6A46-9F57-8C7EB34A100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9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7013" cy="45227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6613" y="1600200"/>
            <a:ext cx="4037012" cy="45227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tabLst>
                <a:tab pos="723900" algn="l"/>
                <a:tab pos="1447800" algn="l"/>
              </a:tabLst>
              <a:defRPr dirty="0" smtClean="0"/>
            </a:lvl1pPr>
          </a:lstStyle>
          <a:p>
            <a:pPr>
              <a:defRPr/>
            </a:pPr>
            <a:r>
              <a:rPr lang="en-US" altLang="ja-JP" smtClean="0"/>
              <a:t>3-3-1.anti-virus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CEF1068D-CAC4-6C49-9A41-AF35BE07F7D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9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tabLst>
                <a:tab pos="723900" algn="l"/>
                <a:tab pos="1447800" algn="l"/>
              </a:tabLst>
              <a:defRPr dirty="0" smtClean="0"/>
            </a:lvl1pPr>
          </a:lstStyle>
          <a:p>
            <a:pPr>
              <a:defRPr/>
            </a:pPr>
            <a:r>
              <a:rPr lang="en-US" altLang="ja-JP" smtClean="0"/>
              <a:t>3-3-1.anti-virus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E9530C42-02A8-8047-8D0F-37C295441EA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9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tabLst>
                <a:tab pos="723900" algn="l"/>
                <a:tab pos="1447800" algn="l"/>
              </a:tabLst>
              <a:defRPr dirty="0" smtClean="0"/>
            </a:lvl1pPr>
          </a:lstStyle>
          <a:p>
            <a:pPr>
              <a:defRPr/>
            </a:pPr>
            <a:r>
              <a:rPr lang="en-US" altLang="ja-JP" smtClean="0"/>
              <a:t>3-3-1.anti-virus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F27EC737-CE0A-A045-9C93-20218CA23A6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9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tabLst>
                <a:tab pos="723900" algn="l"/>
                <a:tab pos="1447800" algn="l"/>
              </a:tabLst>
              <a:defRPr dirty="0" smtClean="0"/>
            </a:lvl1pPr>
          </a:lstStyle>
          <a:p>
            <a:pPr>
              <a:defRPr/>
            </a:pPr>
            <a:r>
              <a:rPr lang="en-US" altLang="ja-JP" smtClean="0"/>
              <a:t>3-3-1.anti-virus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4C6B787C-71A0-774E-9E50-DD44589AB72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9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tabLst>
                <a:tab pos="723900" algn="l"/>
                <a:tab pos="1447800" algn="l"/>
              </a:tabLst>
              <a:defRPr dirty="0" smtClean="0"/>
            </a:lvl1pPr>
          </a:lstStyle>
          <a:p>
            <a:pPr>
              <a:defRPr/>
            </a:pPr>
            <a:r>
              <a:rPr lang="en-US" altLang="ja-JP" smtClean="0"/>
              <a:t>3-3-1.anti-virus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F8F98C33-05AE-5447-A80D-EAECF224E48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9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Drag picture to placeholder or click icon to add</a:t>
            </a:r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tabLst>
                <a:tab pos="723900" algn="l"/>
                <a:tab pos="1447800" algn="l"/>
              </a:tabLst>
              <a:defRPr dirty="0" smtClean="0"/>
            </a:lvl1pPr>
          </a:lstStyle>
          <a:p>
            <a:pPr>
              <a:defRPr/>
            </a:pPr>
            <a:r>
              <a:rPr lang="en-US" altLang="ja-JP" smtClean="0"/>
              <a:t>3-3-1.anti-virus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EAD302D5-4579-114E-BC3D-7525E2A0ECC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9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tabLst>
                <a:tab pos="723900" algn="l"/>
                <a:tab pos="1447800" algn="l"/>
              </a:tabLst>
              <a:defRPr dirty="0" smtClean="0"/>
            </a:lvl1pPr>
          </a:lstStyle>
          <a:p>
            <a:pPr>
              <a:defRPr/>
            </a:pPr>
            <a:r>
              <a:rPr lang="en-US" altLang="ja-JP" smtClean="0"/>
              <a:t>3-3-1.anti-virus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B975665-8AC8-A442-8B52-A88E910D494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9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04038" y="-215900"/>
            <a:ext cx="2300287" cy="633888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-215900"/>
            <a:ext cx="6751638" cy="633888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tabLst>
                <a:tab pos="723900" algn="l"/>
                <a:tab pos="1447800" algn="l"/>
              </a:tabLst>
              <a:defRPr dirty="0" smtClean="0"/>
            </a:lvl1pPr>
          </a:lstStyle>
          <a:p>
            <a:pPr>
              <a:defRPr/>
            </a:pPr>
            <a:r>
              <a:rPr lang="en-US" altLang="ja-JP" smtClean="0"/>
              <a:t>3-3-1.anti-virus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D086217-CD46-8E45-B474-8C5D4D60C03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9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tabLst>
                <a:tab pos="723900" algn="l"/>
                <a:tab pos="1447800" algn="l"/>
              </a:tabLst>
              <a:defRPr dirty="0" smtClean="0"/>
            </a:lvl1pPr>
          </a:lstStyle>
          <a:p>
            <a:pPr>
              <a:defRPr/>
            </a:pPr>
            <a:r>
              <a:rPr lang="en-US" altLang="ja-JP" smtClean="0"/>
              <a:t>3-3-1.anti-virus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FDCE4BD-6C59-8949-BDDA-D921DF7DDA9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tabLst>
                <a:tab pos="723900" algn="l"/>
                <a:tab pos="1447800" algn="l"/>
              </a:tabLst>
              <a:defRPr dirty="0" smtClean="0"/>
            </a:lvl1pPr>
          </a:lstStyle>
          <a:p>
            <a:r>
              <a:rPr lang="en-US" altLang="ja-JP" smtClean="0"/>
              <a:t>3-3-1.anti-virus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 smtClean="0"/>
            </a:lvl1pPr>
          </a:lstStyle>
          <a:p>
            <a:fld id="{16186481-3585-1449-B35B-328DFE16D73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Drag picture to placeholder or click icon to add</a:t>
            </a:r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tabLst>
                <a:tab pos="723900" algn="l"/>
                <a:tab pos="1447800" algn="l"/>
              </a:tabLst>
              <a:defRPr dirty="0" smtClean="0"/>
            </a:lvl1pPr>
          </a:lstStyle>
          <a:p>
            <a:pPr>
              <a:defRPr/>
            </a:pPr>
            <a:r>
              <a:rPr lang="en-US" altLang="ja-JP" smtClean="0"/>
              <a:t>3-3-1.anti-virus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75EEAA0-3AB7-6241-B0C9-E2D600EE128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0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tabLst>
                <a:tab pos="723900" algn="l"/>
                <a:tab pos="1447800" algn="l"/>
              </a:tabLst>
              <a:defRPr dirty="0" smtClean="0"/>
            </a:lvl1pPr>
          </a:lstStyle>
          <a:p>
            <a:pPr>
              <a:defRPr/>
            </a:pPr>
            <a:r>
              <a:rPr lang="en-US" altLang="ja-JP" smtClean="0"/>
              <a:t>3-3-1.anti-virus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C8F80256-B9EB-4B45-B410-4D2E891D7DC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0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tabLst>
                <a:tab pos="723900" algn="l"/>
                <a:tab pos="1447800" algn="l"/>
              </a:tabLst>
              <a:defRPr dirty="0" smtClean="0"/>
            </a:lvl1pPr>
          </a:lstStyle>
          <a:p>
            <a:pPr>
              <a:defRPr/>
            </a:pPr>
            <a:r>
              <a:rPr lang="en-US" altLang="ja-JP" smtClean="0"/>
              <a:t>3-3-1.anti-virus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4C4D946F-C492-BD4E-A3B7-B23E2F52FF7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0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7013" cy="45227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6613" y="1600200"/>
            <a:ext cx="4037012" cy="45227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tabLst>
                <a:tab pos="723900" algn="l"/>
                <a:tab pos="1447800" algn="l"/>
              </a:tabLst>
              <a:defRPr dirty="0" smtClean="0"/>
            </a:lvl1pPr>
          </a:lstStyle>
          <a:p>
            <a:pPr>
              <a:defRPr/>
            </a:pPr>
            <a:r>
              <a:rPr lang="en-US" altLang="ja-JP" smtClean="0"/>
              <a:t>3-3-1.anti-virus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E52463F-903D-334C-B78D-9C55F5571F2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0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tabLst>
                <a:tab pos="723900" algn="l"/>
                <a:tab pos="1447800" algn="l"/>
              </a:tabLst>
              <a:defRPr dirty="0" smtClean="0"/>
            </a:lvl1pPr>
          </a:lstStyle>
          <a:p>
            <a:pPr>
              <a:defRPr/>
            </a:pPr>
            <a:r>
              <a:rPr lang="en-US" altLang="ja-JP" smtClean="0"/>
              <a:t>3-3-1.anti-virus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2C39005-9AB4-134E-BDC0-0BE7C4ADE2A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0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tabLst>
                <a:tab pos="723900" algn="l"/>
                <a:tab pos="1447800" algn="l"/>
              </a:tabLst>
              <a:defRPr dirty="0" smtClean="0"/>
            </a:lvl1pPr>
          </a:lstStyle>
          <a:p>
            <a:pPr>
              <a:defRPr/>
            </a:pPr>
            <a:r>
              <a:rPr lang="en-US" altLang="ja-JP" smtClean="0"/>
              <a:t>3-3-1.anti-virus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B02B6BC1-4B9E-AB49-BDE5-D53EC1CA7B2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0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tabLst>
                <a:tab pos="723900" algn="l"/>
                <a:tab pos="1447800" algn="l"/>
              </a:tabLst>
              <a:defRPr dirty="0" smtClean="0"/>
            </a:lvl1pPr>
          </a:lstStyle>
          <a:p>
            <a:pPr>
              <a:defRPr/>
            </a:pPr>
            <a:r>
              <a:rPr lang="en-US" altLang="ja-JP" smtClean="0"/>
              <a:t>3-3-1.anti-virus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E9CB3A5B-A34A-A94E-837F-525AC573D0B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0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tabLst>
                <a:tab pos="723900" algn="l"/>
                <a:tab pos="1447800" algn="l"/>
              </a:tabLst>
              <a:defRPr dirty="0" smtClean="0"/>
            </a:lvl1pPr>
          </a:lstStyle>
          <a:p>
            <a:pPr>
              <a:defRPr/>
            </a:pPr>
            <a:r>
              <a:rPr lang="en-US" altLang="ja-JP" smtClean="0"/>
              <a:t>3-3-1.anti-virus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35971D30-326D-CF46-A6DD-9FBCEBB4559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0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Drag picture to placeholder or click icon to add</a:t>
            </a:r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tabLst>
                <a:tab pos="723900" algn="l"/>
                <a:tab pos="1447800" algn="l"/>
              </a:tabLst>
              <a:defRPr dirty="0" smtClean="0"/>
            </a:lvl1pPr>
          </a:lstStyle>
          <a:p>
            <a:pPr>
              <a:defRPr/>
            </a:pPr>
            <a:r>
              <a:rPr lang="en-US" altLang="ja-JP" smtClean="0"/>
              <a:t>3-3-1.anti-virus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ABF6634-0D92-2147-95CF-FC8260A0655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0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tabLst>
                <a:tab pos="723900" algn="l"/>
                <a:tab pos="1447800" algn="l"/>
              </a:tabLst>
              <a:defRPr dirty="0" smtClean="0"/>
            </a:lvl1pPr>
          </a:lstStyle>
          <a:p>
            <a:pPr>
              <a:defRPr/>
            </a:pPr>
            <a:r>
              <a:rPr lang="en-US" altLang="ja-JP" smtClean="0"/>
              <a:t>3-3-1.anti-virus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F3342984-A9D0-0B46-84F3-87D773A86BA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0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04038" y="-215900"/>
            <a:ext cx="2300287" cy="633888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-215900"/>
            <a:ext cx="6751638" cy="633888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tabLst>
                <a:tab pos="723900" algn="l"/>
                <a:tab pos="1447800" algn="l"/>
              </a:tabLst>
              <a:defRPr dirty="0" smtClean="0"/>
            </a:lvl1pPr>
          </a:lstStyle>
          <a:p>
            <a:pPr>
              <a:defRPr/>
            </a:pPr>
            <a:r>
              <a:rPr lang="en-US" altLang="ja-JP" smtClean="0"/>
              <a:t>3-3-1.anti-virus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4321E7DF-9AC3-024E-9F66-64596E65459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tabLst>
                <a:tab pos="723900" algn="l"/>
                <a:tab pos="1447800" algn="l"/>
              </a:tabLst>
              <a:defRPr dirty="0" smtClean="0"/>
            </a:lvl1pPr>
          </a:lstStyle>
          <a:p>
            <a:pPr>
              <a:defRPr/>
            </a:pPr>
            <a:r>
              <a:rPr lang="en-US" altLang="ja-JP" smtClean="0"/>
              <a:t>3-3-1.anti-virus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B6861B4-123F-F848-AB21-18E95E63189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tabLst>
                <a:tab pos="723900" algn="l"/>
                <a:tab pos="1447800" algn="l"/>
              </a:tabLst>
              <a:defRPr dirty="0" smtClean="0"/>
            </a:lvl1pPr>
          </a:lstStyle>
          <a:p>
            <a:pPr>
              <a:defRPr/>
            </a:pPr>
            <a:r>
              <a:rPr lang="en-US" altLang="ja-JP" smtClean="0"/>
              <a:t>3-3-1.anti-virus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E459A65-1439-BA46-A975-759C60E582A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1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tabLst>
                <a:tab pos="723900" algn="l"/>
                <a:tab pos="1447800" algn="l"/>
              </a:tabLst>
              <a:defRPr dirty="0" smtClean="0"/>
            </a:lvl1pPr>
          </a:lstStyle>
          <a:p>
            <a:pPr>
              <a:defRPr/>
            </a:pPr>
            <a:r>
              <a:rPr lang="en-US" altLang="ja-JP" smtClean="0"/>
              <a:t>3-3-1.anti-virus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DE169969-B6C7-8E44-BD6D-621438AAA2F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1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tabLst>
                <a:tab pos="723900" algn="l"/>
                <a:tab pos="1447800" algn="l"/>
              </a:tabLst>
              <a:defRPr dirty="0" smtClean="0"/>
            </a:lvl1pPr>
          </a:lstStyle>
          <a:p>
            <a:pPr>
              <a:defRPr/>
            </a:pPr>
            <a:r>
              <a:rPr lang="en-US" altLang="ja-JP" smtClean="0"/>
              <a:t>3-3-1.anti-virus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B9DAA49-CBC7-B145-81BE-18CA0A9863F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1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7013" cy="45227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6613" y="1600200"/>
            <a:ext cx="4037012" cy="45227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tabLst>
                <a:tab pos="723900" algn="l"/>
                <a:tab pos="1447800" algn="l"/>
              </a:tabLst>
              <a:defRPr dirty="0" smtClean="0"/>
            </a:lvl1pPr>
          </a:lstStyle>
          <a:p>
            <a:pPr>
              <a:defRPr/>
            </a:pPr>
            <a:r>
              <a:rPr lang="en-US" altLang="ja-JP" smtClean="0"/>
              <a:t>3-3-1.anti-virus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D0C1EFBA-C5B8-B946-8E63-51EB78EEA87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1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tabLst>
                <a:tab pos="723900" algn="l"/>
                <a:tab pos="1447800" algn="l"/>
              </a:tabLst>
              <a:defRPr dirty="0" smtClean="0"/>
            </a:lvl1pPr>
          </a:lstStyle>
          <a:p>
            <a:pPr>
              <a:defRPr/>
            </a:pPr>
            <a:r>
              <a:rPr lang="en-US" altLang="ja-JP" smtClean="0"/>
              <a:t>3-3-1.anti-virus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F75B1FFC-CC37-8548-9842-36FA5551790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tabLst>
                <a:tab pos="723900" algn="l"/>
                <a:tab pos="1447800" algn="l"/>
              </a:tabLst>
              <a:defRPr dirty="0" smtClean="0"/>
            </a:lvl1pPr>
          </a:lstStyle>
          <a:p>
            <a:pPr>
              <a:defRPr/>
            </a:pPr>
            <a:r>
              <a:rPr lang="en-US" altLang="ja-JP" smtClean="0"/>
              <a:t>3-3-1.anti-virus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CC70AD0-8696-084C-8B9B-5C6A185504A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tabLst>
                <a:tab pos="723900" algn="l"/>
                <a:tab pos="1447800" algn="l"/>
              </a:tabLst>
              <a:defRPr dirty="0" smtClean="0"/>
            </a:lvl1pPr>
          </a:lstStyle>
          <a:p>
            <a:pPr>
              <a:defRPr/>
            </a:pPr>
            <a:r>
              <a:rPr lang="en-US" altLang="ja-JP" smtClean="0"/>
              <a:t>3-3-1.anti-virus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43F3C343-74B7-AD42-BD50-A60180BB7D3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1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tabLst>
                <a:tab pos="723900" algn="l"/>
                <a:tab pos="1447800" algn="l"/>
              </a:tabLst>
              <a:defRPr dirty="0" smtClean="0"/>
            </a:lvl1pPr>
          </a:lstStyle>
          <a:p>
            <a:pPr>
              <a:defRPr/>
            </a:pPr>
            <a:r>
              <a:rPr lang="en-US" altLang="ja-JP" smtClean="0"/>
              <a:t>3-3-1.anti-virus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C8E94613-CD6E-A346-B3A0-17F1BCCA1E3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1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Drag picture to placeholder or click icon to add</a:t>
            </a:r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tabLst>
                <a:tab pos="723900" algn="l"/>
                <a:tab pos="1447800" algn="l"/>
              </a:tabLst>
              <a:defRPr dirty="0" smtClean="0"/>
            </a:lvl1pPr>
          </a:lstStyle>
          <a:p>
            <a:pPr>
              <a:defRPr/>
            </a:pPr>
            <a:r>
              <a:rPr lang="en-US" altLang="ja-JP" smtClean="0"/>
              <a:t>3-3-1.anti-virus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36205FFA-1034-DC4B-A162-D1FB30D0DCB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1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tabLst>
                <a:tab pos="723900" algn="l"/>
                <a:tab pos="1447800" algn="l"/>
              </a:tabLst>
              <a:defRPr dirty="0" smtClean="0"/>
            </a:lvl1pPr>
          </a:lstStyle>
          <a:p>
            <a:pPr>
              <a:defRPr/>
            </a:pPr>
            <a:r>
              <a:rPr lang="en-US" altLang="ja-JP" smtClean="0"/>
              <a:t>3-3-1.anti-virus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1293A46-36D8-9E47-A836-4B8B27A38B9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04038" y="-215900"/>
            <a:ext cx="2300287" cy="633888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-215900"/>
            <a:ext cx="6751638" cy="633888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tabLst>
                <a:tab pos="723900" algn="l"/>
                <a:tab pos="1447800" algn="l"/>
              </a:tabLst>
              <a:defRPr dirty="0" smtClean="0"/>
            </a:lvl1pPr>
          </a:lstStyle>
          <a:p>
            <a:pPr>
              <a:defRPr/>
            </a:pPr>
            <a:r>
              <a:rPr lang="en-US" altLang="ja-JP" smtClean="0"/>
              <a:t>3-3-1.anti-virus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BF7219A6-BA38-4B4F-AE31-C60D3D35C1D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04038" y="-215900"/>
            <a:ext cx="2300287" cy="633888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-215900"/>
            <a:ext cx="6751638" cy="633888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tabLst>
                <a:tab pos="723900" algn="l"/>
                <a:tab pos="1447800" algn="l"/>
              </a:tabLst>
              <a:defRPr dirty="0" smtClean="0"/>
            </a:lvl1pPr>
          </a:lstStyle>
          <a:p>
            <a:pPr>
              <a:defRPr/>
            </a:pPr>
            <a:r>
              <a:rPr lang="en-US" altLang="ja-JP" smtClean="0"/>
              <a:t>3-3-1.anti-virus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FC0D429-0981-D442-8255-F76B9752AAB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2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tabLst>
                <a:tab pos="723900" algn="l"/>
                <a:tab pos="1447800" algn="l"/>
              </a:tabLst>
              <a:defRPr dirty="0" smtClean="0">
                <a:latin typeface="Arial"/>
                <a:ea typeface="+mn-ea"/>
                <a:cs typeface="Arial"/>
              </a:defRPr>
            </a:lvl1pPr>
          </a:lstStyle>
          <a:p>
            <a:pPr>
              <a:defRPr/>
            </a:pPr>
            <a:r>
              <a:rPr lang="en-US" altLang="ja-JP" smtClean="0"/>
              <a:t>3-3-1.anti-virus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118F2DE2-6E60-AD4D-875A-2904F8C5CF2A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2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tabLst>
                <a:tab pos="723900" algn="l"/>
                <a:tab pos="1447800" algn="l"/>
              </a:tabLst>
              <a:defRPr dirty="0" smtClean="0">
                <a:latin typeface="Arial"/>
                <a:ea typeface="+mn-ea"/>
                <a:cs typeface="Arial"/>
              </a:defRPr>
            </a:lvl1pPr>
          </a:lstStyle>
          <a:p>
            <a:pPr>
              <a:defRPr/>
            </a:pPr>
            <a:r>
              <a:rPr lang="en-US" altLang="ja-JP" smtClean="0"/>
              <a:t>3-3-1.anti-virus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FC909E89-08B6-0B4C-B6D9-3811AC476D18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2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tabLst>
                <a:tab pos="723900" algn="l"/>
                <a:tab pos="1447800" algn="l"/>
              </a:tabLst>
              <a:defRPr dirty="0" smtClean="0">
                <a:latin typeface="Arial"/>
                <a:ea typeface="+mn-ea"/>
                <a:cs typeface="Arial"/>
              </a:defRPr>
            </a:lvl1pPr>
          </a:lstStyle>
          <a:p>
            <a:pPr>
              <a:defRPr/>
            </a:pPr>
            <a:r>
              <a:rPr lang="en-US" altLang="ja-JP" smtClean="0"/>
              <a:t>3-3-1.anti-virus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247ABACF-95B4-6C46-B3E3-354E8641B683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2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7013" cy="45227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6613" y="1600200"/>
            <a:ext cx="4037012" cy="45227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tabLst>
                <a:tab pos="723900" algn="l"/>
                <a:tab pos="1447800" algn="l"/>
              </a:tabLst>
              <a:defRPr dirty="0" smtClean="0">
                <a:latin typeface="Arial"/>
                <a:ea typeface="+mn-ea"/>
                <a:cs typeface="Arial"/>
              </a:defRPr>
            </a:lvl1pPr>
          </a:lstStyle>
          <a:p>
            <a:pPr>
              <a:defRPr/>
            </a:pPr>
            <a:r>
              <a:rPr lang="en-US" altLang="ja-JP" smtClean="0"/>
              <a:t>3-3-1.anti-virus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447149E6-AF46-0444-8B37-B54A95842417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2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tabLst>
                <a:tab pos="723900" algn="l"/>
                <a:tab pos="1447800" algn="l"/>
              </a:tabLst>
              <a:defRPr dirty="0" smtClean="0">
                <a:latin typeface="Arial"/>
                <a:ea typeface="+mn-ea"/>
                <a:cs typeface="Arial"/>
              </a:defRPr>
            </a:lvl1pPr>
          </a:lstStyle>
          <a:p>
            <a:pPr>
              <a:defRPr/>
            </a:pPr>
            <a:r>
              <a:rPr lang="en-US" altLang="ja-JP" smtClean="0"/>
              <a:t>3-3-1.anti-virus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D1C9F772-972C-F947-9461-4F907E0DAC43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2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tabLst>
                <a:tab pos="723900" algn="l"/>
                <a:tab pos="1447800" algn="l"/>
              </a:tabLst>
              <a:defRPr dirty="0" smtClean="0">
                <a:latin typeface="Arial"/>
                <a:ea typeface="+mn-ea"/>
                <a:cs typeface="Arial"/>
              </a:defRPr>
            </a:lvl1pPr>
          </a:lstStyle>
          <a:p>
            <a:pPr>
              <a:defRPr/>
            </a:pPr>
            <a:r>
              <a:rPr lang="en-US" altLang="ja-JP" smtClean="0"/>
              <a:t>3-3-1.anti-virus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D81A22CA-D552-A843-B978-392D396F477E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2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tabLst>
                <a:tab pos="723900" algn="l"/>
                <a:tab pos="1447800" algn="l"/>
              </a:tabLst>
              <a:defRPr dirty="0" smtClean="0">
                <a:latin typeface="Arial"/>
                <a:ea typeface="+mn-ea"/>
                <a:cs typeface="Arial"/>
              </a:defRPr>
            </a:lvl1pPr>
          </a:lstStyle>
          <a:p>
            <a:pPr>
              <a:defRPr/>
            </a:pPr>
            <a:r>
              <a:rPr lang="en-US" altLang="ja-JP" smtClean="0"/>
              <a:t>3-3-1.anti-virus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F2976A04-5B89-0846-AABC-027438CB3EC2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2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tabLst>
                <a:tab pos="723900" algn="l"/>
                <a:tab pos="1447800" algn="l"/>
              </a:tabLst>
              <a:defRPr dirty="0" smtClean="0">
                <a:latin typeface="Arial"/>
                <a:ea typeface="+mn-ea"/>
                <a:cs typeface="Arial"/>
              </a:defRPr>
            </a:lvl1pPr>
          </a:lstStyle>
          <a:p>
            <a:pPr>
              <a:defRPr/>
            </a:pPr>
            <a:r>
              <a:rPr lang="en-US" altLang="ja-JP" smtClean="0"/>
              <a:t>3-3-1.anti-virus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0553D4B5-E88F-374D-80E6-C39F1F4AF670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2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Drag picture to placeholder or click icon to add</a:t>
            </a:r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tabLst>
                <a:tab pos="723900" algn="l"/>
                <a:tab pos="1447800" algn="l"/>
              </a:tabLst>
              <a:defRPr dirty="0" smtClean="0">
                <a:latin typeface="Arial"/>
                <a:ea typeface="+mn-ea"/>
                <a:cs typeface="Arial"/>
              </a:defRPr>
            </a:lvl1pPr>
          </a:lstStyle>
          <a:p>
            <a:pPr>
              <a:defRPr/>
            </a:pPr>
            <a:r>
              <a:rPr lang="en-US" altLang="ja-JP" smtClean="0"/>
              <a:t>3-3-1.anti-virus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C0653294-320A-4F41-A1F6-8BBD300381DB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tabLst>
                <a:tab pos="723900" algn="l"/>
                <a:tab pos="1447800" algn="l"/>
              </a:tabLst>
              <a:defRPr dirty="0" smtClean="0"/>
            </a:lvl1pPr>
          </a:lstStyle>
          <a:p>
            <a:pPr>
              <a:defRPr/>
            </a:pPr>
            <a:r>
              <a:rPr lang="en-US" altLang="ja-JP" smtClean="0"/>
              <a:t>3-3-1.anti-virus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AA592EA-AD80-164B-B923-DA4EC7BC4C0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3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tabLst>
                <a:tab pos="723900" algn="l"/>
                <a:tab pos="1447800" algn="l"/>
              </a:tabLst>
              <a:defRPr dirty="0" smtClean="0">
                <a:latin typeface="Arial"/>
                <a:ea typeface="+mn-ea"/>
                <a:cs typeface="Arial"/>
              </a:defRPr>
            </a:lvl1pPr>
          </a:lstStyle>
          <a:p>
            <a:pPr>
              <a:defRPr/>
            </a:pPr>
            <a:r>
              <a:rPr lang="en-US" altLang="ja-JP" smtClean="0"/>
              <a:t>3-3-1.anti-virus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740569D3-A88E-6449-B648-9C1FB6FEBE48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3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04038" y="-215900"/>
            <a:ext cx="2300287" cy="633888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-215900"/>
            <a:ext cx="6751638" cy="633888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tabLst>
                <a:tab pos="723900" algn="l"/>
                <a:tab pos="1447800" algn="l"/>
              </a:tabLst>
              <a:defRPr dirty="0" smtClean="0">
                <a:latin typeface="Arial"/>
                <a:ea typeface="+mn-ea"/>
                <a:cs typeface="Arial"/>
              </a:defRPr>
            </a:lvl1pPr>
          </a:lstStyle>
          <a:p>
            <a:pPr>
              <a:defRPr/>
            </a:pPr>
            <a:r>
              <a:rPr lang="en-US" altLang="ja-JP" smtClean="0"/>
              <a:t>3-3-1.anti-virus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34ACD293-5AFA-9D47-A3E9-FF74E0D3BCB4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tabLst>
                <a:tab pos="723900" algn="l"/>
                <a:tab pos="1447800" algn="l"/>
              </a:tabLst>
              <a:defRPr dirty="0" smtClean="0"/>
            </a:lvl1pPr>
          </a:lstStyle>
          <a:p>
            <a:pPr>
              <a:defRPr/>
            </a:pPr>
            <a:r>
              <a:rPr lang="en-US" altLang="ja-JP" smtClean="0"/>
              <a:t>3-3-1.anti-virus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C924246A-F4F7-8247-8290-2F873953565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tabLst>
                <a:tab pos="723900" algn="l"/>
                <a:tab pos="1447800" algn="l"/>
              </a:tabLst>
              <a:defRPr dirty="0" smtClean="0"/>
            </a:lvl1pPr>
          </a:lstStyle>
          <a:p>
            <a:pPr>
              <a:defRPr/>
            </a:pPr>
            <a:r>
              <a:rPr lang="en-US" altLang="ja-JP" smtClean="0"/>
              <a:t>3-3-1.anti-virus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C6E1C043-916A-084B-AB70-783A160C9B1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7013" cy="45227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6613" y="1600200"/>
            <a:ext cx="4037012" cy="45227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tabLst>
                <a:tab pos="723900" algn="l"/>
                <a:tab pos="1447800" algn="l"/>
              </a:tabLst>
              <a:defRPr dirty="0" smtClean="0"/>
            </a:lvl1pPr>
          </a:lstStyle>
          <a:p>
            <a:pPr>
              <a:defRPr/>
            </a:pPr>
            <a:r>
              <a:rPr lang="en-US" altLang="ja-JP" smtClean="0"/>
              <a:t>3-3-1.anti-virus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84A6D04F-0170-1644-9DD9-B1F531329B5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tabLst>
                <a:tab pos="723900" algn="l"/>
                <a:tab pos="1447800" algn="l"/>
              </a:tabLst>
              <a:defRPr dirty="0" smtClean="0"/>
            </a:lvl1pPr>
          </a:lstStyle>
          <a:p>
            <a:pPr>
              <a:defRPr/>
            </a:pPr>
            <a:r>
              <a:rPr lang="en-US" altLang="ja-JP" smtClean="0"/>
              <a:t>3-3-1.anti-virus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839586FD-E878-224B-A302-F15ED11B72F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tabLst>
                <a:tab pos="723900" algn="l"/>
                <a:tab pos="1447800" algn="l"/>
              </a:tabLst>
              <a:defRPr dirty="0" smtClean="0"/>
            </a:lvl1pPr>
          </a:lstStyle>
          <a:p>
            <a:pPr>
              <a:defRPr/>
            </a:pPr>
            <a:r>
              <a:rPr lang="en-US" altLang="ja-JP" smtClean="0"/>
              <a:t>3-3-1.anti-virus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B65210B3-3CA7-F44B-967E-E4C8ACC2191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tabLst>
                <a:tab pos="723900" algn="l"/>
                <a:tab pos="1447800" algn="l"/>
              </a:tabLst>
              <a:defRPr dirty="0" smtClean="0"/>
            </a:lvl1pPr>
          </a:lstStyle>
          <a:p>
            <a:pPr>
              <a:defRPr/>
            </a:pPr>
            <a:r>
              <a:rPr lang="en-US" altLang="ja-JP" smtClean="0"/>
              <a:t>3-3-1.anti-virus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45CC6341-C21C-014D-8A47-A5E34D839D5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tabLst>
                <a:tab pos="723900" algn="l"/>
                <a:tab pos="1447800" algn="l"/>
              </a:tabLst>
              <a:defRPr dirty="0" smtClean="0"/>
            </a:lvl1pPr>
          </a:lstStyle>
          <a:p>
            <a:r>
              <a:rPr lang="en-US" altLang="ja-JP" smtClean="0"/>
              <a:t>3-3-1.anti-virus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 smtClean="0"/>
            </a:lvl1pPr>
          </a:lstStyle>
          <a:p>
            <a:fld id="{16186481-3585-1449-B35B-328DFE16D73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tabLst>
                <a:tab pos="723900" algn="l"/>
                <a:tab pos="1447800" algn="l"/>
              </a:tabLst>
              <a:defRPr dirty="0" smtClean="0"/>
            </a:lvl1pPr>
          </a:lstStyle>
          <a:p>
            <a:pPr>
              <a:defRPr/>
            </a:pPr>
            <a:r>
              <a:rPr lang="en-US" altLang="ja-JP" smtClean="0"/>
              <a:t>3-3-1.anti-virus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CBF3EEAB-43B2-0E43-9301-ECEBB68F8F7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Drag picture to placeholder or click icon to add</a:t>
            </a:r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tabLst>
                <a:tab pos="723900" algn="l"/>
                <a:tab pos="1447800" algn="l"/>
              </a:tabLst>
              <a:defRPr dirty="0" smtClean="0"/>
            </a:lvl1pPr>
          </a:lstStyle>
          <a:p>
            <a:pPr>
              <a:defRPr/>
            </a:pPr>
            <a:r>
              <a:rPr lang="en-US" altLang="ja-JP" smtClean="0"/>
              <a:t>3-3-1.anti-virus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FD7FFF0-4858-F54D-A243-A44A5465396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tabLst>
                <a:tab pos="723900" algn="l"/>
                <a:tab pos="1447800" algn="l"/>
              </a:tabLst>
              <a:defRPr dirty="0" smtClean="0"/>
            </a:lvl1pPr>
          </a:lstStyle>
          <a:p>
            <a:pPr>
              <a:defRPr/>
            </a:pPr>
            <a:r>
              <a:rPr lang="en-US" altLang="ja-JP" smtClean="0"/>
              <a:t>3-3-1.anti-virus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B0485DC9-571E-F440-9CCF-32CE8590DC3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04038" y="-215900"/>
            <a:ext cx="2300287" cy="633888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-215900"/>
            <a:ext cx="6751638" cy="633888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tabLst>
                <a:tab pos="723900" algn="l"/>
                <a:tab pos="1447800" algn="l"/>
              </a:tabLst>
              <a:defRPr dirty="0" smtClean="0"/>
            </a:lvl1pPr>
          </a:lstStyle>
          <a:p>
            <a:pPr>
              <a:defRPr/>
            </a:pPr>
            <a:r>
              <a:rPr lang="en-US" altLang="ja-JP" smtClean="0"/>
              <a:t>3-3-1.anti-virus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B48E6E98-AFD6-8148-8DD2-D8867EDDCF7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tabLst>
                <a:tab pos="723900" algn="l"/>
                <a:tab pos="1447800" algn="l"/>
              </a:tabLst>
              <a:defRPr dirty="0" smtClean="0"/>
            </a:lvl1pPr>
          </a:lstStyle>
          <a:p>
            <a:pPr>
              <a:defRPr/>
            </a:pPr>
            <a:r>
              <a:rPr lang="en-US" altLang="ja-JP" smtClean="0"/>
              <a:t>3-3-1.anti-virus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BD55551-4821-BF49-A006-3157554D0E5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tabLst>
                <a:tab pos="723900" algn="l"/>
                <a:tab pos="1447800" algn="l"/>
              </a:tabLst>
              <a:defRPr dirty="0" smtClean="0"/>
            </a:lvl1pPr>
          </a:lstStyle>
          <a:p>
            <a:pPr>
              <a:defRPr/>
            </a:pPr>
            <a:r>
              <a:rPr lang="en-US" altLang="ja-JP" smtClean="0"/>
              <a:t>3-3-1.anti-virus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434E28EC-F867-F24E-92F7-B37DC8A0B26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tabLst>
                <a:tab pos="723900" algn="l"/>
                <a:tab pos="1447800" algn="l"/>
              </a:tabLst>
              <a:defRPr dirty="0" smtClean="0"/>
            </a:lvl1pPr>
          </a:lstStyle>
          <a:p>
            <a:pPr>
              <a:defRPr/>
            </a:pPr>
            <a:r>
              <a:rPr lang="en-US" altLang="ja-JP" smtClean="0"/>
              <a:t>3-3-1.anti-virus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B26EB85-789D-6A46-9F57-8C7EB34A100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7013" cy="45227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6613" y="1600200"/>
            <a:ext cx="4037012" cy="45227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tabLst>
                <a:tab pos="723900" algn="l"/>
                <a:tab pos="1447800" algn="l"/>
              </a:tabLst>
              <a:defRPr dirty="0" smtClean="0"/>
            </a:lvl1pPr>
          </a:lstStyle>
          <a:p>
            <a:pPr>
              <a:defRPr/>
            </a:pPr>
            <a:r>
              <a:rPr lang="en-US" altLang="ja-JP" smtClean="0"/>
              <a:t>3-3-1.anti-virus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CEF1068D-CAC4-6C49-9A41-AF35BE07F7D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tabLst>
                <a:tab pos="723900" algn="l"/>
                <a:tab pos="1447800" algn="l"/>
              </a:tabLst>
              <a:defRPr dirty="0" smtClean="0"/>
            </a:lvl1pPr>
          </a:lstStyle>
          <a:p>
            <a:pPr>
              <a:defRPr/>
            </a:pPr>
            <a:r>
              <a:rPr lang="en-US" altLang="ja-JP" smtClean="0"/>
              <a:t>3-3-1.anti-virus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E9530C42-02A8-8047-8D0F-37C295441EA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tabLst>
                <a:tab pos="723900" algn="l"/>
                <a:tab pos="1447800" algn="l"/>
              </a:tabLst>
              <a:defRPr dirty="0" smtClean="0"/>
            </a:lvl1pPr>
          </a:lstStyle>
          <a:p>
            <a:pPr>
              <a:defRPr/>
            </a:pPr>
            <a:r>
              <a:rPr lang="en-US" altLang="ja-JP" smtClean="0"/>
              <a:t>3-3-1.anti-virus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F27EC737-CE0A-A045-9C93-20218CA23A6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7013" cy="45227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6613" y="1600200"/>
            <a:ext cx="4037012" cy="45227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tabLst>
                <a:tab pos="723900" algn="l"/>
                <a:tab pos="1447800" algn="l"/>
              </a:tabLst>
              <a:defRPr dirty="0" smtClean="0"/>
            </a:lvl1pPr>
          </a:lstStyle>
          <a:p>
            <a:r>
              <a:rPr lang="en-US" altLang="ja-JP" smtClean="0"/>
              <a:t>3-3-1.anti-virus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 smtClean="0"/>
            </a:lvl1pPr>
          </a:lstStyle>
          <a:p>
            <a:fld id="{16186481-3585-1449-B35B-328DFE16D73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tabLst>
                <a:tab pos="723900" algn="l"/>
                <a:tab pos="1447800" algn="l"/>
              </a:tabLst>
              <a:defRPr dirty="0" smtClean="0"/>
            </a:lvl1pPr>
          </a:lstStyle>
          <a:p>
            <a:pPr>
              <a:defRPr/>
            </a:pPr>
            <a:r>
              <a:rPr lang="en-US" altLang="ja-JP" smtClean="0"/>
              <a:t>3-3-1.anti-virus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4C6B787C-71A0-774E-9E50-DD44589AB72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tabLst>
                <a:tab pos="723900" algn="l"/>
                <a:tab pos="1447800" algn="l"/>
              </a:tabLst>
              <a:defRPr dirty="0" smtClean="0"/>
            </a:lvl1pPr>
          </a:lstStyle>
          <a:p>
            <a:pPr>
              <a:defRPr/>
            </a:pPr>
            <a:r>
              <a:rPr lang="en-US" altLang="ja-JP" smtClean="0"/>
              <a:t>3-3-1.anti-virus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F8F98C33-05AE-5447-A80D-EAECF224E48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Drag picture to placeholder or click icon to add</a:t>
            </a:r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tabLst>
                <a:tab pos="723900" algn="l"/>
                <a:tab pos="1447800" algn="l"/>
              </a:tabLst>
              <a:defRPr dirty="0" smtClean="0"/>
            </a:lvl1pPr>
          </a:lstStyle>
          <a:p>
            <a:pPr>
              <a:defRPr/>
            </a:pPr>
            <a:r>
              <a:rPr lang="en-US" altLang="ja-JP" smtClean="0"/>
              <a:t>3-3-1.anti-virus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EAD302D5-4579-114E-BC3D-7525E2A0ECC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tabLst>
                <a:tab pos="723900" algn="l"/>
                <a:tab pos="1447800" algn="l"/>
              </a:tabLst>
              <a:defRPr dirty="0" smtClean="0"/>
            </a:lvl1pPr>
          </a:lstStyle>
          <a:p>
            <a:pPr>
              <a:defRPr/>
            </a:pPr>
            <a:r>
              <a:rPr lang="en-US" altLang="ja-JP" smtClean="0"/>
              <a:t>3-3-1.anti-virus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B975665-8AC8-A442-8B52-A88E910D494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04038" y="-215900"/>
            <a:ext cx="2300287" cy="633888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-215900"/>
            <a:ext cx="6751638" cy="633888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tabLst>
                <a:tab pos="723900" algn="l"/>
                <a:tab pos="1447800" algn="l"/>
              </a:tabLst>
              <a:defRPr dirty="0" smtClean="0"/>
            </a:lvl1pPr>
          </a:lstStyle>
          <a:p>
            <a:pPr>
              <a:defRPr/>
            </a:pPr>
            <a:r>
              <a:rPr lang="en-US" altLang="ja-JP" smtClean="0"/>
              <a:t>3-3-1.anti-virus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D086217-CD46-8E45-B474-8C5D4D60C03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tabLst>
                <a:tab pos="723900" algn="l"/>
                <a:tab pos="1447800" algn="l"/>
              </a:tabLst>
              <a:defRPr dirty="0" smtClean="0"/>
            </a:lvl1pPr>
          </a:lstStyle>
          <a:p>
            <a:pPr>
              <a:defRPr/>
            </a:pPr>
            <a:r>
              <a:rPr lang="en-US" altLang="ja-JP" smtClean="0"/>
              <a:t>3-3-1.anti-virus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FDCE4BD-6C59-8949-BDDA-D921DF7DDA9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tabLst>
                <a:tab pos="723900" algn="l"/>
                <a:tab pos="1447800" algn="l"/>
              </a:tabLst>
              <a:defRPr dirty="0" smtClean="0"/>
            </a:lvl1pPr>
          </a:lstStyle>
          <a:p>
            <a:pPr>
              <a:defRPr/>
            </a:pPr>
            <a:r>
              <a:rPr lang="en-US" altLang="ja-JP" smtClean="0"/>
              <a:t>3-3-1.anti-virus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C8F80256-B9EB-4B45-B410-4D2E891D7DC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tabLst>
                <a:tab pos="723900" algn="l"/>
                <a:tab pos="1447800" algn="l"/>
              </a:tabLst>
              <a:defRPr dirty="0" smtClean="0"/>
            </a:lvl1pPr>
          </a:lstStyle>
          <a:p>
            <a:pPr>
              <a:defRPr/>
            </a:pPr>
            <a:r>
              <a:rPr lang="en-US" altLang="ja-JP" smtClean="0"/>
              <a:t>3-3-1.anti-virus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4C4D946F-C492-BD4E-A3B7-B23E2F52FF7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7013" cy="45227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6613" y="1600200"/>
            <a:ext cx="4037012" cy="45227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tabLst>
                <a:tab pos="723900" algn="l"/>
                <a:tab pos="1447800" algn="l"/>
              </a:tabLst>
              <a:defRPr dirty="0" smtClean="0"/>
            </a:lvl1pPr>
          </a:lstStyle>
          <a:p>
            <a:pPr>
              <a:defRPr/>
            </a:pPr>
            <a:r>
              <a:rPr lang="en-US" altLang="ja-JP" smtClean="0"/>
              <a:t>3-3-1.anti-virus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E52463F-903D-334C-B78D-9C55F5571F2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tabLst>
                <a:tab pos="723900" algn="l"/>
                <a:tab pos="1447800" algn="l"/>
              </a:tabLst>
              <a:defRPr dirty="0" smtClean="0"/>
            </a:lvl1pPr>
          </a:lstStyle>
          <a:p>
            <a:pPr>
              <a:defRPr/>
            </a:pPr>
            <a:r>
              <a:rPr lang="en-US" altLang="ja-JP" smtClean="0"/>
              <a:t>3-3-1.anti-virus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2C39005-9AB4-134E-BDC0-0BE7C4ADE2A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tabLst>
                <a:tab pos="723900" algn="l"/>
                <a:tab pos="1447800" algn="l"/>
              </a:tabLst>
              <a:defRPr dirty="0" smtClean="0"/>
            </a:lvl1pPr>
          </a:lstStyle>
          <a:p>
            <a:r>
              <a:rPr lang="en-US" altLang="ja-JP" smtClean="0"/>
              <a:t>3-3-1.anti-virus</a:t>
            </a:r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 smtClean="0"/>
            </a:lvl1pPr>
          </a:lstStyle>
          <a:p>
            <a:fld id="{16186481-3585-1449-B35B-328DFE16D73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tabLst>
                <a:tab pos="723900" algn="l"/>
                <a:tab pos="1447800" algn="l"/>
              </a:tabLst>
              <a:defRPr dirty="0" smtClean="0"/>
            </a:lvl1pPr>
          </a:lstStyle>
          <a:p>
            <a:pPr>
              <a:defRPr/>
            </a:pPr>
            <a:r>
              <a:rPr lang="en-US" altLang="ja-JP" smtClean="0"/>
              <a:t>3-3-1.anti-virus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B02B6BC1-4B9E-AB49-BDE5-D53EC1CA7B2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tabLst>
                <a:tab pos="723900" algn="l"/>
                <a:tab pos="1447800" algn="l"/>
              </a:tabLst>
              <a:defRPr dirty="0" smtClean="0"/>
            </a:lvl1pPr>
          </a:lstStyle>
          <a:p>
            <a:pPr>
              <a:defRPr/>
            </a:pPr>
            <a:r>
              <a:rPr lang="en-US" altLang="ja-JP" smtClean="0"/>
              <a:t>3-3-1.anti-virus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E9CB3A5B-A34A-A94E-837F-525AC573D0B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tabLst>
                <a:tab pos="723900" algn="l"/>
                <a:tab pos="1447800" algn="l"/>
              </a:tabLst>
              <a:defRPr dirty="0" smtClean="0"/>
            </a:lvl1pPr>
          </a:lstStyle>
          <a:p>
            <a:pPr>
              <a:defRPr/>
            </a:pPr>
            <a:r>
              <a:rPr lang="en-US" altLang="ja-JP" smtClean="0"/>
              <a:t>3-3-1.anti-virus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35971D30-326D-CF46-A6DD-9FBCEBB4559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Drag picture to placeholder or click icon to add</a:t>
            </a:r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tabLst>
                <a:tab pos="723900" algn="l"/>
                <a:tab pos="1447800" algn="l"/>
              </a:tabLst>
              <a:defRPr dirty="0" smtClean="0"/>
            </a:lvl1pPr>
          </a:lstStyle>
          <a:p>
            <a:pPr>
              <a:defRPr/>
            </a:pPr>
            <a:r>
              <a:rPr lang="en-US" altLang="ja-JP" smtClean="0"/>
              <a:t>3-3-1.anti-virus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ABF6634-0D92-2147-95CF-FC8260A0655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tabLst>
                <a:tab pos="723900" algn="l"/>
                <a:tab pos="1447800" algn="l"/>
              </a:tabLst>
              <a:defRPr dirty="0" smtClean="0"/>
            </a:lvl1pPr>
          </a:lstStyle>
          <a:p>
            <a:pPr>
              <a:defRPr/>
            </a:pPr>
            <a:r>
              <a:rPr lang="en-US" altLang="ja-JP" smtClean="0"/>
              <a:t>3-3-1.anti-virus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F3342984-A9D0-0B46-84F3-87D773A86BA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04038" y="-215900"/>
            <a:ext cx="2300287" cy="633888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-215900"/>
            <a:ext cx="6751638" cy="633888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tabLst>
                <a:tab pos="723900" algn="l"/>
                <a:tab pos="1447800" algn="l"/>
              </a:tabLst>
              <a:defRPr dirty="0" smtClean="0"/>
            </a:lvl1pPr>
          </a:lstStyle>
          <a:p>
            <a:pPr>
              <a:defRPr/>
            </a:pPr>
            <a:r>
              <a:rPr lang="en-US" altLang="ja-JP" smtClean="0"/>
              <a:t>3-3-1.anti-virus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4321E7DF-9AC3-024E-9F66-64596E65459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tabLst>
                <a:tab pos="723900" algn="l"/>
                <a:tab pos="1447800" algn="l"/>
              </a:tabLst>
              <a:defRPr dirty="0" smtClean="0"/>
            </a:lvl1pPr>
          </a:lstStyle>
          <a:p>
            <a:pPr>
              <a:defRPr/>
            </a:pPr>
            <a:r>
              <a:rPr lang="en-US" altLang="ja-JP" smtClean="0"/>
              <a:t>3-3-1.anti-virus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E459A65-1439-BA46-A975-759C60E582A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tabLst>
                <a:tab pos="723900" algn="l"/>
                <a:tab pos="1447800" algn="l"/>
              </a:tabLst>
              <a:defRPr dirty="0" smtClean="0"/>
            </a:lvl1pPr>
          </a:lstStyle>
          <a:p>
            <a:pPr>
              <a:defRPr/>
            </a:pPr>
            <a:r>
              <a:rPr lang="en-US" altLang="ja-JP" smtClean="0"/>
              <a:t>3-3-1.anti-virus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DE169969-B6C7-8E44-BD6D-621438AAA2F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tabLst>
                <a:tab pos="723900" algn="l"/>
                <a:tab pos="1447800" algn="l"/>
              </a:tabLst>
              <a:defRPr dirty="0" smtClean="0"/>
            </a:lvl1pPr>
          </a:lstStyle>
          <a:p>
            <a:pPr>
              <a:defRPr/>
            </a:pPr>
            <a:r>
              <a:rPr lang="en-US" altLang="ja-JP" smtClean="0"/>
              <a:t>3-3-1.anti-virus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B9DAA49-CBC7-B145-81BE-18CA0A9863F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7013" cy="45227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6613" y="1600200"/>
            <a:ext cx="4037012" cy="45227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tabLst>
                <a:tab pos="723900" algn="l"/>
                <a:tab pos="1447800" algn="l"/>
              </a:tabLst>
              <a:defRPr dirty="0" smtClean="0"/>
            </a:lvl1pPr>
          </a:lstStyle>
          <a:p>
            <a:pPr>
              <a:defRPr/>
            </a:pPr>
            <a:r>
              <a:rPr lang="en-US" altLang="ja-JP" smtClean="0"/>
              <a:t>3-3-1.anti-virus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D0C1EFBA-C5B8-B946-8E63-51EB78EEA87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tabLst>
                <a:tab pos="723900" algn="l"/>
                <a:tab pos="1447800" algn="l"/>
              </a:tabLst>
              <a:defRPr dirty="0" smtClean="0"/>
            </a:lvl1pPr>
          </a:lstStyle>
          <a:p>
            <a:r>
              <a:rPr lang="en-US" altLang="ja-JP" smtClean="0"/>
              <a:t>3-3-1.anti-virus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 smtClean="0"/>
            </a:lvl1pPr>
          </a:lstStyle>
          <a:p>
            <a:fld id="{16186481-3585-1449-B35B-328DFE16D73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tabLst>
                <a:tab pos="723900" algn="l"/>
                <a:tab pos="1447800" algn="l"/>
              </a:tabLst>
              <a:defRPr dirty="0" smtClean="0"/>
            </a:lvl1pPr>
          </a:lstStyle>
          <a:p>
            <a:pPr>
              <a:defRPr/>
            </a:pPr>
            <a:r>
              <a:rPr lang="en-US" altLang="ja-JP" smtClean="0"/>
              <a:t>3-3-1.anti-virus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F75B1FFC-CC37-8548-9842-36FA5551790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tabLst>
                <a:tab pos="723900" algn="l"/>
                <a:tab pos="1447800" algn="l"/>
              </a:tabLst>
              <a:defRPr dirty="0" smtClean="0"/>
            </a:lvl1pPr>
          </a:lstStyle>
          <a:p>
            <a:pPr>
              <a:defRPr/>
            </a:pPr>
            <a:r>
              <a:rPr lang="en-US" altLang="ja-JP" smtClean="0"/>
              <a:t>3-3-1.anti-virus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CC70AD0-8696-084C-8B9B-5C6A185504A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tabLst>
                <a:tab pos="723900" algn="l"/>
                <a:tab pos="1447800" algn="l"/>
              </a:tabLst>
              <a:defRPr dirty="0" smtClean="0"/>
            </a:lvl1pPr>
          </a:lstStyle>
          <a:p>
            <a:pPr>
              <a:defRPr/>
            </a:pPr>
            <a:r>
              <a:rPr lang="en-US" altLang="ja-JP" smtClean="0"/>
              <a:t>3-3-1.anti-virus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43F3C343-74B7-AD42-BD50-A60180BB7D3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tabLst>
                <a:tab pos="723900" algn="l"/>
                <a:tab pos="1447800" algn="l"/>
              </a:tabLst>
              <a:defRPr dirty="0" smtClean="0"/>
            </a:lvl1pPr>
          </a:lstStyle>
          <a:p>
            <a:pPr>
              <a:defRPr/>
            </a:pPr>
            <a:r>
              <a:rPr lang="en-US" altLang="ja-JP" smtClean="0"/>
              <a:t>3-3-1.anti-virus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C8E94613-CD6E-A346-B3A0-17F1BCCA1E3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Drag picture to placeholder or click icon to add</a:t>
            </a:r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tabLst>
                <a:tab pos="723900" algn="l"/>
                <a:tab pos="1447800" algn="l"/>
              </a:tabLst>
              <a:defRPr dirty="0" smtClean="0"/>
            </a:lvl1pPr>
          </a:lstStyle>
          <a:p>
            <a:pPr>
              <a:defRPr/>
            </a:pPr>
            <a:r>
              <a:rPr lang="en-US" altLang="ja-JP" smtClean="0"/>
              <a:t>3-3-1.anti-virus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36205FFA-1034-DC4B-A162-D1FB30D0DCB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tabLst>
                <a:tab pos="723900" algn="l"/>
                <a:tab pos="1447800" algn="l"/>
              </a:tabLst>
              <a:defRPr dirty="0" smtClean="0"/>
            </a:lvl1pPr>
          </a:lstStyle>
          <a:p>
            <a:pPr>
              <a:defRPr/>
            </a:pPr>
            <a:r>
              <a:rPr lang="en-US" altLang="ja-JP" smtClean="0"/>
              <a:t>3-3-1.anti-virus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1293A46-36D8-9E47-A836-4B8B27A38B9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04038" y="-215900"/>
            <a:ext cx="2300287" cy="633888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-215900"/>
            <a:ext cx="6751638" cy="633888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tabLst>
                <a:tab pos="723900" algn="l"/>
                <a:tab pos="1447800" algn="l"/>
              </a:tabLst>
              <a:defRPr dirty="0" smtClean="0"/>
            </a:lvl1pPr>
          </a:lstStyle>
          <a:p>
            <a:pPr>
              <a:defRPr/>
            </a:pPr>
            <a:r>
              <a:rPr lang="en-US" altLang="ja-JP" smtClean="0"/>
              <a:t>3-3-1.anti-virus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FC0D429-0981-D442-8255-F76B9752AAB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tabLst>
                <a:tab pos="723900" algn="l"/>
                <a:tab pos="1447800" algn="l"/>
              </a:tabLst>
              <a:defRPr dirty="0" smtClean="0">
                <a:latin typeface="Arial"/>
                <a:ea typeface="+mn-ea"/>
                <a:cs typeface="Arial"/>
              </a:defRPr>
            </a:lvl1pPr>
          </a:lstStyle>
          <a:p>
            <a:pPr>
              <a:defRPr/>
            </a:pPr>
            <a:r>
              <a:rPr lang="en-US" altLang="ja-JP" smtClean="0"/>
              <a:t>3-3-1.anti-virus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118F2DE2-6E60-AD4D-875A-2904F8C5CF2A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tabLst>
                <a:tab pos="723900" algn="l"/>
                <a:tab pos="1447800" algn="l"/>
              </a:tabLst>
              <a:defRPr dirty="0" smtClean="0">
                <a:latin typeface="Arial"/>
                <a:ea typeface="+mn-ea"/>
                <a:cs typeface="Arial"/>
              </a:defRPr>
            </a:lvl1pPr>
          </a:lstStyle>
          <a:p>
            <a:pPr>
              <a:defRPr/>
            </a:pPr>
            <a:r>
              <a:rPr lang="en-US" altLang="ja-JP" smtClean="0"/>
              <a:t>3-3-1.anti-virus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FC909E89-08B6-0B4C-B6D9-3811AC476D18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tabLst>
                <a:tab pos="723900" algn="l"/>
                <a:tab pos="1447800" algn="l"/>
              </a:tabLst>
              <a:defRPr dirty="0" smtClean="0">
                <a:latin typeface="Arial"/>
                <a:ea typeface="+mn-ea"/>
                <a:cs typeface="Arial"/>
              </a:defRPr>
            </a:lvl1pPr>
          </a:lstStyle>
          <a:p>
            <a:pPr>
              <a:defRPr/>
            </a:pPr>
            <a:r>
              <a:rPr lang="en-US" altLang="ja-JP" smtClean="0"/>
              <a:t>3-3-1.anti-virus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247ABACF-95B4-6C46-B3E3-354E8641B683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tabLst>
                <a:tab pos="723900" algn="l"/>
                <a:tab pos="1447800" algn="l"/>
              </a:tabLst>
              <a:defRPr dirty="0" smtClean="0"/>
            </a:lvl1pPr>
          </a:lstStyle>
          <a:p>
            <a:r>
              <a:rPr lang="en-US" altLang="ja-JP" smtClean="0"/>
              <a:t>3-3-1.anti-virus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 smtClean="0"/>
            </a:lvl1pPr>
          </a:lstStyle>
          <a:p>
            <a:fld id="{16186481-3585-1449-B35B-328DFE16D73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7013" cy="45227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6613" y="1600200"/>
            <a:ext cx="4037012" cy="45227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tabLst>
                <a:tab pos="723900" algn="l"/>
                <a:tab pos="1447800" algn="l"/>
              </a:tabLst>
              <a:defRPr dirty="0" smtClean="0">
                <a:latin typeface="Arial"/>
                <a:ea typeface="+mn-ea"/>
                <a:cs typeface="Arial"/>
              </a:defRPr>
            </a:lvl1pPr>
          </a:lstStyle>
          <a:p>
            <a:pPr>
              <a:defRPr/>
            </a:pPr>
            <a:r>
              <a:rPr lang="en-US" altLang="ja-JP" smtClean="0"/>
              <a:t>3-3-1.anti-virus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447149E6-AF46-0444-8B37-B54A95842417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tabLst>
                <a:tab pos="723900" algn="l"/>
                <a:tab pos="1447800" algn="l"/>
              </a:tabLst>
              <a:defRPr dirty="0" smtClean="0">
                <a:latin typeface="Arial"/>
                <a:ea typeface="+mn-ea"/>
                <a:cs typeface="Arial"/>
              </a:defRPr>
            </a:lvl1pPr>
          </a:lstStyle>
          <a:p>
            <a:pPr>
              <a:defRPr/>
            </a:pPr>
            <a:r>
              <a:rPr lang="en-US" altLang="ja-JP" smtClean="0"/>
              <a:t>3-3-1.anti-virus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D1C9F772-972C-F947-9461-4F907E0DAC43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tabLst>
                <a:tab pos="723900" algn="l"/>
                <a:tab pos="1447800" algn="l"/>
              </a:tabLst>
              <a:defRPr dirty="0" smtClean="0">
                <a:latin typeface="Arial"/>
                <a:ea typeface="+mn-ea"/>
                <a:cs typeface="Arial"/>
              </a:defRPr>
            </a:lvl1pPr>
          </a:lstStyle>
          <a:p>
            <a:pPr>
              <a:defRPr/>
            </a:pPr>
            <a:r>
              <a:rPr lang="en-US" altLang="ja-JP" smtClean="0"/>
              <a:t>3-3-1.anti-virus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D81A22CA-D552-A843-B978-392D396F477E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tabLst>
                <a:tab pos="723900" algn="l"/>
                <a:tab pos="1447800" algn="l"/>
              </a:tabLst>
              <a:defRPr dirty="0" smtClean="0">
                <a:latin typeface="Arial"/>
                <a:ea typeface="+mn-ea"/>
                <a:cs typeface="Arial"/>
              </a:defRPr>
            </a:lvl1pPr>
          </a:lstStyle>
          <a:p>
            <a:pPr>
              <a:defRPr/>
            </a:pPr>
            <a:r>
              <a:rPr lang="en-US" altLang="ja-JP" smtClean="0"/>
              <a:t>3-3-1.anti-virus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F2976A04-5B89-0846-AABC-027438CB3EC2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tabLst>
                <a:tab pos="723900" algn="l"/>
                <a:tab pos="1447800" algn="l"/>
              </a:tabLst>
              <a:defRPr dirty="0" smtClean="0">
                <a:latin typeface="Arial"/>
                <a:ea typeface="+mn-ea"/>
                <a:cs typeface="Arial"/>
              </a:defRPr>
            </a:lvl1pPr>
          </a:lstStyle>
          <a:p>
            <a:pPr>
              <a:defRPr/>
            </a:pPr>
            <a:r>
              <a:rPr lang="en-US" altLang="ja-JP" smtClean="0"/>
              <a:t>3-3-1.anti-virus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0553D4B5-E88F-374D-80E6-C39F1F4AF670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Drag picture to placeholder or click icon to add</a:t>
            </a:r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tabLst>
                <a:tab pos="723900" algn="l"/>
                <a:tab pos="1447800" algn="l"/>
              </a:tabLst>
              <a:defRPr dirty="0" smtClean="0">
                <a:latin typeface="Arial"/>
                <a:ea typeface="+mn-ea"/>
                <a:cs typeface="Arial"/>
              </a:defRPr>
            </a:lvl1pPr>
          </a:lstStyle>
          <a:p>
            <a:pPr>
              <a:defRPr/>
            </a:pPr>
            <a:r>
              <a:rPr lang="en-US" altLang="ja-JP" smtClean="0"/>
              <a:t>3-3-1.anti-virus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C0653294-320A-4F41-A1F6-8BBD300381DB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tabLst>
                <a:tab pos="723900" algn="l"/>
                <a:tab pos="1447800" algn="l"/>
              </a:tabLst>
              <a:defRPr dirty="0" smtClean="0">
                <a:latin typeface="Arial"/>
                <a:ea typeface="+mn-ea"/>
                <a:cs typeface="Arial"/>
              </a:defRPr>
            </a:lvl1pPr>
          </a:lstStyle>
          <a:p>
            <a:pPr>
              <a:defRPr/>
            </a:pPr>
            <a:r>
              <a:rPr lang="en-US" altLang="ja-JP" smtClean="0"/>
              <a:t>3-3-1.anti-virus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740569D3-A88E-6449-B648-9C1FB6FEBE48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04038" y="-215900"/>
            <a:ext cx="2300287" cy="633888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-215900"/>
            <a:ext cx="6751638" cy="633888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tabLst>
                <a:tab pos="723900" algn="l"/>
                <a:tab pos="1447800" algn="l"/>
              </a:tabLst>
              <a:defRPr dirty="0" smtClean="0">
                <a:latin typeface="Arial"/>
                <a:ea typeface="+mn-ea"/>
                <a:cs typeface="Arial"/>
              </a:defRPr>
            </a:lvl1pPr>
          </a:lstStyle>
          <a:p>
            <a:pPr>
              <a:defRPr/>
            </a:pPr>
            <a:r>
              <a:rPr lang="en-US" altLang="ja-JP" smtClean="0"/>
              <a:t>3-3-1.anti-virus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34ACD293-5AFA-9D47-A3E9-FF74E0D3BCB4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tabLst>
                <a:tab pos="723900" algn="l"/>
                <a:tab pos="1447800" algn="l"/>
              </a:tabLst>
              <a:defRPr dirty="0" smtClean="0"/>
            </a:lvl1pPr>
          </a:lstStyle>
          <a:p>
            <a:r>
              <a:rPr lang="en-US" altLang="ja-JP" smtClean="0"/>
              <a:t>3-3-1.anti-virus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 smtClean="0"/>
            </a:lvl1pPr>
          </a:lstStyle>
          <a:p>
            <a:fld id="{16186481-3585-1449-B35B-328DFE16D73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tabLst>
                <a:tab pos="723900" algn="l"/>
                <a:tab pos="1447800" algn="l"/>
              </a:tabLst>
              <a:defRPr dirty="0" smtClean="0"/>
            </a:lvl1pPr>
          </a:lstStyle>
          <a:p>
            <a:r>
              <a:rPr lang="en-US" altLang="ja-JP" smtClean="0"/>
              <a:t>3-3-1.anti-virus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 smtClean="0"/>
            </a:lvl1pPr>
          </a:lstStyle>
          <a:p>
            <a:fld id="{16186481-3585-1449-B35B-328DFE16D73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tabLst>
                <a:tab pos="723900" algn="l"/>
                <a:tab pos="1447800" algn="l"/>
              </a:tabLst>
              <a:defRPr dirty="0" smtClean="0"/>
            </a:lvl1pPr>
          </a:lstStyle>
          <a:p>
            <a:r>
              <a:rPr lang="en-US" altLang="ja-JP" smtClean="0"/>
              <a:t>3-3-1.anti-virus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 smtClean="0"/>
            </a:lvl1pPr>
          </a:lstStyle>
          <a:p>
            <a:fld id="{16186481-3585-1449-B35B-328DFE16D73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tabLst>
                <a:tab pos="723900" algn="l"/>
                <a:tab pos="1447800" algn="l"/>
              </a:tabLst>
              <a:defRPr dirty="0" smtClean="0"/>
            </a:lvl1pPr>
          </a:lstStyle>
          <a:p>
            <a:r>
              <a:rPr lang="en-US" altLang="ja-JP" smtClean="0"/>
              <a:t>3-3-1.anti-virus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 smtClean="0"/>
            </a:lvl1pPr>
          </a:lstStyle>
          <a:p>
            <a:fld id="{16186481-3585-1449-B35B-328DFE16D73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7013" cy="45227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6613" y="1600200"/>
            <a:ext cx="4037012" cy="45227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tabLst>
                <a:tab pos="723900" algn="l"/>
                <a:tab pos="1447800" algn="l"/>
              </a:tabLst>
              <a:defRPr dirty="0" smtClean="0"/>
            </a:lvl1pPr>
          </a:lstStyle>
          <a:p>
            <a:r>
              <a:rPr lang="en-US" altLang="ja-JP" smtClean="0"/>
              <a:t>3-3-1.anti-virus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 smtClean="0"/>
            </a:lvl1pPr>
          </a:lstStyle>
          <a:p>
            <a:fld id="{16186481-3585-1449-B35B-328DFE16D73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tabLst>
                <a:tab pos="723900" algn="l"/>
                <a:tab pos="1447800" algn="l"/>
              </a:tabLst>
              <a:defRPr dirty="0" smtClean="0"/>
            </a:lvl1pPr>
          </a:lstStyle>
          <a:p>
            <a:r>
              <a:rPr lang="en-US" altLang="ja-JP" smtClean="0"/>
              <a:t>3-3-1.anti-virus</a:t>
            </a:r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 smtClean="0"/>
            </a:lvl1pPr>
          </a:lstStyle>
          <a:p>
            <a:fld id="{16186481-3585-1449-B35B-328DFE16D73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tabLst>
                <a:tab pos="723900" algn="l"/>
                <a:tab pos="1447800" algn="l"/>
              </a:tabLst>
              <a:defRPr dirty="0" smtClean="0"/>
            </a:lvl1pPr>
          </a:lstStyle>
          <a:p>
            <a:r>
              <a:rPr lang="en-US" altLang="ja-JP" smtClean="0"/>
              <a:t>3-3-1.anti-virus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 smtClean="0"/>
            </a:lvl1pPr>
          </a:lstStyle>
          <a:p>
            <a:fld id="{16186481-3585-1449-B35B-328DFE16D73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tabLst>
                <a:tab pos="723900" algn="l"/>
                <a:tab pos="1447800" algn="l"/>
              </a:tabLst>
              <a:defRPr dirty="0" smtClean="0"/>
            </a:lvl1pPr>
          </a:lstStyle>
          <a:p>
            <a:r>
              <a:rPr lang="en-US" altLang="ja-JP" smtClean="0"/>
              <a:t>3-3-1.anti-virus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 smtClean="0"/>
            </a:lvl1pPr>
          </a:lstStyle>
          <a:p>
            <a:fld id="{16186481-3585-1449-B35B-328DFE16D73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tabLst>
                <a:tab pos="723900" algn="l"/>
                <a:tab pos="1447800" algn="l"/>
              </a:tabLst>
              <a:defRPr dirty="0" smtClean="0"/>
            </a:lvl1pPr>
          </a:lstStyle>
          <a:p>
            <a:r>
              <a:rPr lang="en-US" altLang="ja-JP" smtClean="0"/>
              <a:t>3-3-1.anti-virus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 smtClean="0"/>
            </a:lvl1pPr>
          </a:lstStyle>
          <a:p>
            <a:fld id="{16186481-3585-1449-B35B-328DFE16D73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Drag picture to placeholder or click icon to add</a:t>
            </a:r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tabLst>
                <a:tab pos="723900" algn="l"/>
                <a:tab pos="1447800" algn="l"/>
              </a:tabLst>
              <a:defRPr dirty="0" smtClean="0"/>
            </a:lvl1pPr>
          </a:lstStyle>
          <a:p>
            <a:r>
              <a:rPr lang="en-US" altLang="ja-JP" smtClean="0"/>
              <a:t>3-3-1.anti-virus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 smtClean="0"/>
            </a:lvl1pPr>
          </a:lstStyle>
          <a:p>
            <a:fld id="{16186481-3585-1449-B35B-328DFE16D73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tabLst>
                <a:tab pos="723900" algn="l"/>
                <a:tab pos="1447800" algn="l"/>
              </a:tabLst>
              <a:defRPr dirty="0" smtClean="0"/>
            </a:lvl1pPr>
          </a:lstStyle>
          <a:p>
            <a:r>
              <a:rPr lang="en-US" altLang="ja-JP" smtClean="0"/>
              <a:t>3-3-1.anti-virus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 smtClean="0"/>
            </a:lvl1pPr>
          </a:lstStyle>
          <a:p>
            <a:fld id="{16186481-3585-1449-B35B-328DFE16D73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04038" y="-215900"/>
            <a:ext cx="2300287" cy="633888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-215900"/>
            <a:ext cx="6751638" cy="633888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tabLst>
                <a:tab pos="723900" algn="l"/>
                <a:tab pos="1447800" algn="l"/>
              </a:tabLst>
              <a:defRPr dirty="0" smtClean="0"/>
            </a:lvl1pPr>
          </a:lstStyle>
          <a:p>
            <a:r>
              <a:rPr lang="en-US" altLang="ja-JP" smtClean="0"/>
              <a:t>3-3-1.anti-virus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 smtClean="0"/>
            </a:lvl1pPr>
          </a:lstStyle>
          <a:p>
            <a:fld id="{16186481-3585-1449-B35B-328DFE16D73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tabLst>
                <a:tab pos="723900" algn="l"/>
                <a:tab pos="1447800" algn="l"/>
              </a:tabLst>
              <a:defRPr dirty="0" smtClean="0"/>
            </a:lvl1pPr>
          </a:lstStyle>
          <a:p>
            <a:pPr>
              <a:defRPr/>
            </a:pPr>
            <a:r>
              <a:rPr lang="en-US" altLang="ja-JP" smtClean="0"/>
              <a:t>3-3-1.anti-virus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C31E8567-DCFA-1146-9AD2-1118955F102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Drag picture to placeholder or click icon to add</a:t>
            </a:r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tabLst>
                <a:tab pos="723900" algn="l"/>
                <a:tab pos="1447800" algn="l"/>
              </a:tabLst>
              <a:defRPr dirty="0" smtClean="0"/>
            </a:lvl1pPr>
          </a:lstStyle>
          <a:p>
            <a:r>
              <a:rPr lang="en-US" altLang="ja-JP" smtClean="0"/>
              <a:t>3-3-1.anti-virus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 smtClean="0"/>
            </a:lvl1pPr>
          </a:lstStyle>
          <a:p>
            <a:fld id="{16186481-3585-1449-B35B-328DFE16D73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tabLst>
                <a:tab pos="723900" algn="l"/>
                <a:tab pos="1447800" algn="l"/>
              </a:tabLst>
              <a:defRPr dirty="0" smtClean="0"/>
            </a:lvl1pPr>
          </a:lstStyle>
          <a:p>
            <a:pPr>
              <a:defRPr/>
            </a:pPr>
            <a:r>
              <a:rPr lang="en-US" altLang="ja-JP" smtClean="0"/>
              <a:t>3-3-1.anti-virus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FF4CC25-CED4-874B-8DE2-8DB0BEF2958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tabLst>
                <a:tab pos="723900" algn="l"/>
                <a:tab pos="1447800" algn="l"/>
              </a:tabLst>
              <a:defRPr dirty="0" smtClean="0"/>
            </a:lvl1pPr>
          </a:lstStyle>
          <a:p>
            <a:pPr>
              <a:defRPr/>
            </a:pPr>
            <a:r>
              <a:rPr lang="en-US" altLang="ja-JP" smtClean="0"/>
              <a:t>3-3-1.anti-virus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41B9C576-C551-8144-97F8-334CD399799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7013" cy="45227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6613" y="1600200"/>
            <a:ext cx="4037012" cy="45227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tabLst>
                <a:tab pos="723900" algn="l"/>
                <a:tab pos="1447800" algn="l"/>
              </a:tabLst>
              <a:defRPr dirty="0" smtClean="0"/>
            </a:lvl1pPr>
          </a:lstStyle>
          <a:p>
            <a:pPr>
              <a:defRPr/>
            </a:pPr>
            <a:r>
              <a:rPr lang="en-US" altLang="ja-JP" smtClean="0"/>
              <a:t>3-3-1.anti-virus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F582B78-433D-A944-B4E3-E43B4C0EEC9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tabLst>
                <a:tab pos="723900" algn="l"/>
                <a:tab pos="1447800" algn="l"/>
              </a:tabLst>
              <a:defRPr dirty="0" smtClean="0"/>
            </a:lvl1pPr>
          </a:lstStyle>
          <a:p>
            <a:pPr>
              <a:defRPr/>
            </a:pPr>
            <a:r>
              <a:rPr lang="en-US" altLang="ja-JP" smtClean="0"/>
              <a:t>3-3-1.anti-virus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0AAA8BE-C651-6D47-9F26-5C1875E92D3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tabLst>
                <a:tab pos="723900" algn="l"/>
                <a:tab pos="1447800" algn="l"/>
              </a:tabLst>
              <a:defRPr dirty="0" smtClean="0"/>
            </a:lvl1pPr>
          </a:lstStyle>
          <a:p>
            <a:pPr>
              <a:defRPr/>
            </a:pPr>
            <a:r>
              <a:rPr lang="en-US" altLang="ja-JP" smtClean="0"/>
              <a:t>3-3-1.anti-virus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37F3D4B-74B6-8A47-9937-77CD31661BB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tabLst>
                <a:tab pos="723900" algn="l"/>
                <a:tab pos="1447800" algn="l"/>
              </a:tabLst>
              <a:defRPr dirty="0" smtClean="0"/>
            </a:lvl1pPr>
          </a:lstStyle>
          <a:p>
            <a:pPr>
              <a:defRPr/>
            </a:pPr>
            <a:r>
              <a:rPr lang="en-US" altLang="ja-JP" smtClean="0"/>
              <a:t>3-3-1.anti-virus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38101498-7D64-3D41-A246-8E9C03540C5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tabLst>
                <a:tab pos="723900" algn="l"/>
                <a:tab pos="1447800" algn="l"/>
              </a:tabLst>
              <a:defRPr dirty="0" smtClean="0"/>
            </a:lvl1pPr>
          </a:lstStyle>
          <a:p>
            <a:pPr>
              <a:defRPr/>
            </a:pPr>
            <a:r>
              <a:rPr lang="en-US" altLang="ja-JP" smtClean="0"/>
              <a:t>3-3-1.anti-virus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EA639D11-F7C5-7546-A277-B8FB07D45C8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Drag picture to placeholder or click icon to add</a:t>
            </a:r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tabLst>
                <a:tab pos="723900" algn="l"/>
                <a:tab pos="1447800" algn="l"/>
              </a:tabLst>
              <a:defRPr dirty="0" smtClean="0"/>
            </a:lvl1pPr>
          </a:lstStyle>
          <a:p>
            <a:pPr>
              <a:defRPr/>
            </a:pPr>
            <a:r>
              <a:rPr lang="en-US" altLang="ja-JP" smtClean="0"/>
              <a:t>3-3-1.anti-virus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75EEAA0-3AB7-6241-B0C9-E2D600EE128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tabLst>
                <a:tab pos="723900" algn="l"/>
                <a:tab pos="1447800" algn="l"/>
              </a:tabLst>
              <a:defRPr dirty="0" smtClean="0"/>
            </a:lvl1pPr>
          </a:lstStyle>
          <a:p>
            <a:pPr>
              <a:defRPr/>
            </a:pPr>
            <a:r>
              <a:rPr lang="en-US" altLang="ja-JP" smtClean="0"/>
              <a:t>3-3-1.anti-virus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B6861B4-123F-F848-AB21-18E95E63189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04038" y="-215900"/>
            <a:ext cx="2300287" cy="633888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-215900"/>
            <a:ext cx="6751638" cy="633888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tabLst>
                <a:tab pos="723900" algn="l"/>
                <a:tab pos="1447800" algn="l"/>
              </a:tabLst>
              <a:defRPr dirty="0" smtClean="0"/>
            </a:lvl1pPr>
          </a:lstStyle>
          <a:p>
            <a:pPr>
              <a:defRPr/>
            </a:pPr>
            <a:r>
              <a:rPr lang="en-US" altLang="ja-JP" smtClean="0"/>
              <a:t>3-3-1.anti-virus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BF7219A6-BA38-4B4F-AE31-C60D3D35C1D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10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0.xml"/><Relationship Id="rId12" Type="http://schemas.openxmlformats.org/officeDocument/2006/relationships/theme" Target="../theme/theme10.xml"/><Relationship Id="rId1" Type="http://schemas.openxmlformats.org/officeDocument/2006/relationships/slideLayout" Target="../slideLayouts/slideLayout100.xml"/><Relationship Id="rId2" Type="http://schemas.openxmlformats.org/officeDocument/2006/relationships/slideLayout" Target="../slideLayouts/slideLayout101.xml"/><Relationship Id="rId3" Type="http://schemas.openxmlformats.org/officeDocument/2006/relationships/slideLayout" Target="../slideLayouts/slideLayout102.xml"/><Relationship Id="rId4" Type="http://schemas.openxmlformats.org/officeDocument/2006/relationships/slideLayout" Target="../slideLayouts/slideLayout103.xml"/><Relationship Id="rId5" Type="http://schemas.openxmlformats.org/officeDocument/2006/relationships/slideLayout" Target="../slideLayouts/slideLayout104.xml"/><Relationship Id="rId6" Type="http://schemas.openxmlformats.org/officeDocument/2006/relationships/slideLayout" Target="../slideLayouts/slideLayout105.xml"/><Relationship Id="rId7" Type="http://schemas.openxmlformats.org/officeDocument/2006/relationships/slideLayout" Target="../slideLayouts/slideLayout106.xml"/><Relationship Id="rId8" Type="http://schemas.openxmlformats.org/officeDocument/2006/relationships/slideLayout" Target="../slideLayouts/slideLayout107.xml"/><Relationship Id="rId9" Type="http://schemas.openxmlformats.org/officeDocument/2006/relationships/slideLayout" Target="../slideLayouts/slideLayout108.xml"/><Relationship Id="rId10" Type="http://schemas.openxmlformats.org/officeDocument/2006/relationships/slideLayout" Target="../slideLayouts/slideLayout109.xml"/></Relationships>
</file>

<file path=ppt/slideMasters/_rels/slideMaster1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21.xml"/><Relationship Id="rId12" Type="http://schemas.openxmlformats.org/officeDocument/2006/relationships/theme" Target="../theme/theme11.xml"/><Relationship Id="rId1" Type="http://schemas.openxmlformats.org/officeDocument/2006/relationships/slideLayout" Target="../slideLayouts/slideLayout111.xml"/><Relationship Id="rId2" Type="http://schemas.openxmlformats.org/officeDocument/2006/relationships/slideLayout" Target="../slideLayouts/slideLayout112.xml"/><Relationship Id="rId3" Type="http://schemas.openxmlformats.org/officeDocument/2006/relationships/slideLayout" Target="../slideLayouts/slideLayout113.xml"/><Relationship Id="rId4" Type="http://schemas.openxmlformats.org/officeDocument/2006/relationships/slideLayout" Target="../slideLayouts/slideLayout114.xml"/><Relationship Id="rId5" Type="http://schemas.openxmlformats.org/officeDocument/2006/relationships/slideLayout" Target="../slideLayouts/slideLayout115.xml"/><Relationship Id="rId6" Type="http://schemas.openxmlformats.org/officeDocument/2006/relationships/slideLayout" Target="../slideLayouts/slideLayout116.xml"/><Relationship Id="rId7" Type="http://schemas.openxmlformats.org/officeDocument/2006/relationships/slideLayout" Target="../slideLayouts/slideLayout117.xml"/><Relationship Id="rId8" Type="http://schemas.openxmlformats.org/officeDocument/2006/relationships/slideLayout" Target="../slideLayouts/slideLayout118.xml"/><Relationship Id="rId9" Type="http://schemas.openxmlformats.org/officeDocument/2006/relationships/slideLayout" Target="../slideLayouts/slideLayout119.xml"/><Relationship Id="rId10" Type="http://schemas.openxmlformats.org/officeDocument/2006/relationships/slideLayout" Target="../slideLayouts/slideLayout120.xml"/></Relationships>
</file>

<file path=ppt/slideMasters/_rels/slideMaster1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32.xml"/><Relationship Id="rId12" Type="http://schemas.openxmlformats.org/officeDocument/2006/relationships/theme" Target="../theme/theme12.xml"/><Relationship Id="rId1" Type="http://schemas.openxmlformats.org/officeDocument/2006/relationships/slideLayout" Target="../slideLayouts/slideLayout122.xml"/><Relationship Id="rId2" Type="http://schemas.openxmlformats.org/officeDocument/2006/relationships/slideLayout" Target="../slideLayouts/slideLayout123.xml"/><Relationship Id="rId3" Type="http://schemas.openxmlformats.org/officeDocument/2006/relationships/slideLayout" Target="../slideLayouts/slideLayout124.xml"/><Relationship Id="rId4" Type="http://schemas.openxmlformats.org/officeDocument/2006/relationships/slideLayout" Target="../slideLayouts/slideLayout125.xml"/><Relationship Id="rId5" Type="http://schemas.openxmlformats.org/officeDocument/2006/relationships/slideLayout" Target="../slideLayouts/slideLayout126.xml"/><Relationship Id="rId6" Type="http://schemas.openxmlformats.org/officeDocument/2006/relationships/slideLayout" Target="../slideLayouts/slideLayout127.xml"/><Relationship Id="rId7" Type="http://schemas.openxmlformats.org/officeDocument/2006/relationships/slideLayout" Target="../slideLayouts/slideLayout128.xml"/><Relationship Id="rId8" Type="http://schemas.openxmlformats.org/officeDocument/2006/relationships/slideLayout" Target="../slideLayouts/slideLayout129.xml"/><Relationship Id="rId9" Type="http://schemas.openxmlformats.org/officeDocument/2006/relationships/slideLayout" Target="../slideLayouts/slideLayout130.xml"/><Relationship Id="rId10" Type="http://schemas.openxmlformats.org/officeDocument/2006/relationships/slideLayout" Target="../slideLayouts/slideLayout131.xml"/></Relationships>
</file>

<file path=ppt/slideMasters/_rels/slideMaster13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43.xml"/><Relationship Id="rId12" Type="http://schemas.openxmlformats.org/officeDocument/2006/relationships/theme" Target="../theme/theme13.xml"/><Relationship Id="rId1" Type="http://schemas.openxmlformats.org/officeDocument/2006/relationships/slideLayout" Target="../slideLayouts/slideLayout133.xml"/><Relationship Id="rId2" Type="http://schemas.openxmlformats.org/officeDocument/2006/relationships/slideLayout" Target="../slideLayouts/slideLayout134.xml"/><Relationship Id="rId3" Type="http://schemas.openxmlformats.org/officeDocument/2006/relationships/slideLayout" Target="../slideLayouts/slideLayout135.xml"/><Relationship Id="rId4" Type="http://schemas.openxmlformats.org/officeDocument/2006/relationships/slideLayout" Target="../slideLayouts/slideLayout136.xml"/><Relationship Id="rId5" Type="http://schemas.openxmlformats.org/officeDocument/2006/relationships/slideLayout" Target="../slideLayouts/slideLayout137.xml"/><Relationship Id="rId6" Type="http://schemas.openxmlformats.org/officeDocument/2006/relationships/slideLayout" Target="../slideLayouts/slideLayout138.xml"/><Relationship Id="rId7" Type="http://schemas.openxmlformats.org/officeDocument/2006/relationships/slideLayout" Target="../slideLayouts/slideLayout139.xml"/><Relationship Id="rId8" Type="http://schemas.openxmlformats.org/officeDocument/2006/relationships/slideLayout" Target="../slideLayouts/slideLayout140.xml"/><Relationship Id="rId9" Type="http://schemas.openxmlformats.org/officeDocument/2006/relationships/slideLayout" Target="../slideLayouts/slideLayout141.xml"/><Relationship Id="rId10" Type="http://schemas.openxmlformats.org/officeDocument/2006/relationships/slideLayout" Target="../slideLayouts/slideLayout142.xml"/></Relationships>
</file>

<file path=ppt/slideMasters/_rels/slideMaster14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54.xml"/><Relationship Id="rId12" Type="http://schemas.openxmlformats.org/officeDocument/2006/relationships/theme" Target="../theme/theme14.xml"/><Relationship Id="rId1" Type="http://schemas.openxmlformats.org/officeDocument/2006/relationships/slideLayout" Target="../slideLayouts/slideLayout144.xml"/><Relationship Id="rId2" Type="http://schemas.openxmlformats.org/officeDocument/2006/relationships/slideLayout" Target="../slideLayouts/slideLayout145.xml"/><Relationship Id="rId3" Type="http://schemas.openxmlformats.org/officeDocument/2006/relationships/slideLayout" Target="../slideLayouts/slideLayout146.xml"/><Relationship Id="rId4" Type="http://schemas.openxmlformats.org/officeDocument/2006/relationships/slideLayout" Target="../slideLayouts/slideLayout147.xml"/><Relationship Id="rId5" Type="http://schemas.openxmlformats.org/officeDocument/2006/relationships/slideLayout" Target="../slideLayouts/slideLayout148.xml"/><Relationship Id="rId6" Type="http://schemas.openxmlformats.org/officeDocument/2006/relationships/slideLayout" Target="../slideLayouts/slideLayout149.xml"/><Relationship Id="rId7" Type="http://schemas.openxmlformats.org/officeDocument/2006/relationships/slideLayout" Target="../slideLayouts/slideLayout150.xml"/><Relationship Id="rId8" Type="http://schemas.openxmlformats.org/officeDocument/2006/relationships/slideLayout" Target="../slideLayouts/slideLayout151.xml"/><Relationship Id="rId9" Type="http://schemas.openxmlformats.org/officeDocument/2006/relationships/slideLayout" Target="../slideLayouts/slideLayout152.xml"/><Relationship Id="rId10" Type="http://schemas.openxmlformats.org/officeDocument/2006/relationships/slideLayout" Target="../slideLayouts/slideLayout153.xml"/></Relationships>
</file>

<file path=ppt/slideMasters/_rels/slideMaster15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65.xml"/><Relationship Id="rId12" Type="http://schemas.openxmlformats.org/officeDocument/2006/relationships/theme" Target="../theme/theme15.xml"/><Relationship Id="rId1" Type="http://schemas.openxmlformats.org/officeDocument/2006/relationships/slideLayout" Target="../slideLayouts/slideLayout155.xml"/><Relationship Id="rId2" Type="http://schemas.openxmlformats.org/officeDocument/2006/relationships/slideLayout" Target="../slideLayouts/slideLayout156.xml"/><Relationship Id="rId3" Type="http://schemas.openxmlformats.org/officeDocument/2006/relationships/slideLayout" Target="../slideLayouts/slideLayout157.xml"/><Relationship Id="rId4" Type="http://schemas.openxmlformats.org/officeDocument/2006/relationships/slideLayout" Target="../slideLayouts/slideLayout158.xml"/><Relationship Id="rId5" Type="http://schemas.openxmlformats.org/officeDocument/2006/relationships/slideLayout" Target="../slideLayouts/slideLayout159.xml"/><Relationship Id="rId6" Type="http://schemas.openxmlformats.org/officeDocument/2006/relationships/slideLayout" Target="../slideLayouts/slideLayout160.xml"/><Relationship Id="rId7" Type="http://schemas.openxmlformats.org/officeDocument/2006/relationships/slideLayout" Target="../slideLayouts/slideLayout161.xml"/><Relationship Id="rId8" Type="http://schemas.openxmlformats.org/officeDocument/2006/relationships/slideLayout" Target="../slideLayouts/slideLayout162.xml"/><Relationship Id="rId9" Type="http://schemas.openxmlformats.org/officeDocument/2006/relationships/slideLayout" Target="../slideLayouts/slideLayout163.xml"/><Relationship Id="rId10" Type="http://schemas.openxmlformats.org/officeDocument/2006/relationships/slideLayout" Target="../slideLayouts/slideLayout164.xml"/></Relationships>
</file>

<file path=ppt/slideMasters/_rels/slideMaster16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76.xml"/><Relationship Id="rId12" Type="http://schemas.openxmlformats.org/officeDocument/2006/relationships/theme" Target="../theme/theme16.xml"/><Relationship Id="rId1" Type="http://schemas.openxmlformats.org/officeDocument/2006/relationships/slideLayout" Target="../slideLayouts/slideLayout166.xml"/><Relationship Id="rId2" Type="http://schemas.openxmlformats.org/officeDocument/2006/relationships/slideLayout" Target="../slideLayouts/slideLayout167.xml"/><Relationship Id="rId3" Type="http://schemas.openxmlformats.org/officeDocument/2006/relationships/slideLayout" Target="../slideLayouts/slideLayout168.xml"/><Relationship Id="rId4" Type="http://schemas.openxmlformats.org/officeDocument/2006/relationships/slideLayout" Target="../slideLayouts/slideLayout169.xml"/><Relationship Id="rId5" Type="http://schemas.openxmlformats.org/officeDocument/2006/relationships/slideLayout" Target="../slideLayouts/slideLayout170.xml"/><Relationship Id="rId6" Type="http://schemas.openxmlformats.org/officeDocument/2006/relationships/slideLayout" Target="../slideLayouts/slideLayout171.xml"/><Relationship Id="rId7" Type="http://schemas.openxmlformats.org/officeDocument/2006/relationships/slideLayout" Target="../slideLayouts/slideLayout172.xml"/><Relationship Id="rId8" Type="http://schemas.openxmlformats.org/officeDocument/2006/relationships/slideLayout" Target="../slideLayouts/slideLayout173.xml"/><Relationship Id="rId9" Type="http://schemas.openxmlformats.org/officeDocument/2006/relationships/slideLayout" Target="../slideLayouts/slideLayout174.xml"/><Relationship Id="rId10" Type="http://schemas.openxmlformats.org/officeDocument/2006/relationships/slideLayout" Target="../slideLayouts/slideLayout175.xml"/></Relationships>
</file>

<file path=ppt/slideMasters/_rels/slideMaster17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87.xml"/><Relationship Id="rId12" Type="http://schemas.openxmlformats.org/officeDocument/2006/relationships/theme" Target="../theme/theme17.xml"/><Relationship Id="rId1" Type="http://schemas.openxmlformats.org/officeDocument/2006/relationships/slideLayout" Target="../slideLayouts/slideLayout177.xml"/><Relationship Id="rId2" Type="http://schemas.openxmlformats.org/officeDocument/2006/relationships/slideLayout" Target="../slideLayouts/slideLayout178.xml"/><Relationship Id="rId3" Type="http://schemas.openxmlformats.org/officeDocument/2006/relationships/slideLayout" Target="../slideLayouts/slideLayout179.xml"/><Relationship Id="rId4" Type="http://schemas.openxmlformats.org/officeDocument/2006/relationships/slideLayout" Target="../slideLayouts/slideLayout180.xml"/><Relationship Id="rId5" Type="http://schemas.openxmlformats.org/officeDocument/2006/relationships/slideLayout" Target="../slideLayouts/slideLayout181.xml"/><Relationship Id="rId6" Type="http://schemas.openxmlformats.org/officeDocument/2006/relationships/slideLayout" Target="../slideLayouts/slideLayout182.xml"/><Relationship Id="rId7" Type="http://schemas.openxmlformats.org/officeDocument/2006/relationships/slideLayout" Target="../slideLayouts/slideLayout183.xml"/><Relationship Id="rId8" Type="http://schemas.openxmlformats.org/officeDocument/2006/relationships/slideLayout" Target="../slideLayouts/slideLayout184.xml"/><Relationship Id="rId9" Type="http://schemas.openxmlformats.org/officeDocument/2006/relationships/slideLayout" Target="../slideLayouts/slideLayout185.xml"/><Relationship Id="rId10" Type="http://schemas.openxmlformats.org/officeDocument/2006/relationships/slideLayout" Target="../slideLayouts/slideLayout186.xml"/></Relationships>
</file>

<file path=ppt/slideMasters/_rels/slideMaster18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98.xml"/><Relationship Id="rId12" Type="http://schemas.openxmlformats.org/officeDocument/2006/relationships/theme" Target="../theme/theme18.xml"/><Relationship Id="rId1" Type="http://schemas.openxmlformats.org/officeDocument/2006/relationships/slideLayout" Target="../slideLayouts/slideLayout188.xml"/><Relationship Id="rId2" Type="http://schemas.openxmlformats.org/officeDocument/2006/relationships/slideLayout" Target="../slideLayouts/slideLayout189.xml"/><Relationship Id="rId3" Type="http://schemas.openxmlformats.org/officeDocument/2006/relationships/slideLayout" Target="../slideLayouts/slideLayout190.xml"/><Relationship Id="rId4" Type="http://schemas.openxmlformats.org/officeDocument/2006/relationships/slideLayout" Target="../slideLayouts/slideLayout191.xml"/><Relationship Id="rId5" Type="http://schemas.openxmlformats.org/officeDocument/2006/relationships/slideLayout" Target="../slideLayouts/slideLayout192.xml"/><Relationship Id="rId6" Type="http://schemas.openxmlformats.org/officeDocument/2006/relationships/slideLayout" Target="../slideLayouts/slideLayout193.xml"/><Relationship Id="rId7" Type="http://schemas.openxmlformats.org/officeDocument/2006/relationships/slideLayout" Target="../slideLayouts/slideLayout194.xml"/><Relationship Id="rId8" Type="http://schemas.openxmlformats.org/officeDocument/2006/relationships/slideLayout" Target="../slideLayouts/slideLayout195.xml"/><Relationship Id="rId9" Type="http://schemas.openxmlformats.org/officeDocument/2006/relationships/slideLayout" Target="../slideLayouts/slideLayout196.xml"/><Relationship Id="rId10" Type="http://schemas.openxmlformats.org/officeDocument/2006/relationships/slideLayout" Target="../slideLayouts/slideLayout197.xml"/></Relationships>
</file>

<file path=ppt/slideMasters/_rels/slideMaster19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09.xml"/><Relationship Id="rId12" Type="http://schemas.openxmlformats.org/officeDocument/2006/relationships/theme" Target="../theme/theme19.xml"/><Relationship Id="rId1" Type="http://schemas.openxmlformats.org/officeDocument/2006/relationships/slideLayout" Target="../slideLayouts/slideLayout199.xml"/><Relationship Id="rId2" Type="http://schemas.openxmlformats.org/officeDocument/2006/relationships/slideLayout" Target="../slideLayouts/slideLayout200.xml"/><Relationship Id="rId3" Type="http://schemas.openxmlformats.org/officeDocument/2006/relationships/slideLayout" Target="../slideLayouts/slideLayout201.xml"/><Relationship Id="rId4" Type="http://schemas.openxmlformats.org/officeDocument/2006/relationships/slideLayout" Target="../slideLayouts/slideLayout202.xml"/><Relationship Id="rId5" Type="http://schemas.openxmlformats.org/officeDocument/2006/relationships/slideLayout" Target="../slideLayouts/slideLayout203.xml"/><Relationship Id="rId6" Type="http://schemas.openxmlformats.org/officeDocument/2006/relationships/slideLayout" Target="../slideLayouts/slideLayout204.xml"/><Relationship Id="rId7" Type="http://schemas.openxmlformats.org/officeDocument/2006/relationships/slideLayout" Target="../slideLayouts/slideLayout205.xml"/><Relationship Id="rId8" Type="http://schemas.openxmlformats.org/officeDocument/2006/relationships/slideLayout" Target="../slideLayouts/slideLayout206.xml"/><Relationship Id="rId9" Type="http://schemas.openxmlformats.org/officeDocument/2006/relationships/slideLayout" Target="../slideLayouts/slideLayout207.xml"/><Relationship Id="rId10" Type="http://schemas.openxmlformats.org/officeDocument/2006/relationships/slideLayout" Target="../slideLayouts/slideLayout208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_rels/slideMaster20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0.xml"/><Relationship Id="rId12" Type="http://schemas.openxmlformats.org/officeDocument/2006/relationships/theme" Target="../theme/theme20.xml"/><Relationship Id="rId1" Type="http://schemas.openxmlformats.org/officeDocument/2006/relationships/slideLayout" Target="../slideLayouts/slideLayout210.xml"/><Relationship Id="rId2" Type="http://schemas.openxmlformats.org/officeDocument/2006/relationships/slideLayout" Target="../slideLayouts/slideLayout211.xml"/><Relationship Id="rId3" Type="http://schemas.openxmlformats.org/officeDocument/2006/relationships/slideLayout" Target="../slideLayouts/slideLayout212.xml"/><Relationship Id="rId4" Type="http://schemas.openxmlformats.org/officeDocument/2006/relationships/slideLayout" Target="../slideLayouts/slideLayout213.xml"/><Relationship Id="rId5" Type="http://schemas.openxmlformats.org/officeDocument/2006/relationships/slideLayout" Target="../slideLayouts/slideLayout214.xml"/><Relationship Id="rId6" Type="http://schemas.openxmlformats.org/officeDocument/2006/relationships/slideLayout" Target="../slideLayouts/slideLayout215.xml"/><Relationship Id="rId7" Type="http://schemas.openxmlformats.org/officeDocument/2006/relationships/slideLayout" Target="../slideLayouts/slideLayout216.xml"/><Relationship Id="rId8" Type="http://schemas.openxmlformats.org/officeDocument/2006/relationships/slideLayout" Target="../slideLayouts/slideLayout217.xml"/><Relationship Id="rId9" Type="http://schemas.openxmlformats.org/officeDocument/2006/relationships/slideLayout" Target="../slideLayouts/slideLayout218.xml"/><Relationship Id="rId10" Type="http://schemas.openxmlformats.org/officeDocument/2006/relationships/slideLayout" Target="../slideLayouts/slideLayout219.xml"/></Relationships>
</file>

<file path=ppt/slideMasters/_rels/slideMaster2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31.xml"/><Relationship Id="rId12" Type="http://schemas.openxmlformats.org/officeDocument/2006/relationships/theme" Target="../theme/theme21.xml"/><Relationship Id="rId1" Type="http://schemas.openxmlformats.org/officeDocument/2006/relationships/slideLayout" Target="../slideLayouts/slideLayout221.xml"/><Relationship Id="rId2" Type="http://schemas.openxmlformats.org/officeDocument/2006/relationships/slideLayout" Target="../slideLayouts/slideLayout222.xml"/><Relationship Id="rId3" Type="http://schemas.openxmlformats.org/officeDocument/2006/relationships/slideLayout" Target="../slideLayouts/slideLayout223.xml"/><Relationship Id="rId4" Type="http://schemas.openxmlformats.org/officeDocument/2006/relationships/slideLayout" Target="../slideLayouts/slideLayout224.xml"/><Relationship Id="rId5" Type="http://schemas.openxmlformats.org/officeDocument/2006/relationships/slideLayout" Target="../slideLayouts/slideLayout225.xml"/><Relationship Id="rId6" Type="http://schemas.openxmlformats.org/officeDocument/2006/relationships/slideLayout" Target="../slideLayouts/slideLayout226.xml"/><Relationship Id="rId7" Type="http://schemas.openxmlformats.org/officeDocument/2006/relationships/slideLayout" Target="../slideLayouts/slideLayout227.xml"/><Relationship Id="rId8" Type="http://schemas.openxmlformats.org/officeDocument/2006/relationships/slideLayout" Target="../slideLayouts/slideLayout228.xml"/><Relationship Id="rId9" Type="http://schemas.openxmlformats.org/officeDocument/2006/relationships/slideLayout" Target="../slideLayouts/slideLayout229.xml"/><Relationship Id="rId10" Type="http://schemas.openxmlformats.org/officeDocument/2006/relationships/slideLayout" Target="../slideLayouts/slideLayout230.xml"/></Relationships>
</file>

<file path=ppt/slideMasters/_rels/slideMaster3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33.xml"/><Relationship Id="rId12" Type="http://schemas.openxmlformats.org/officeDocument/2006/relationships/theme" Target="../theme/theme3.xml"/><Relationship Id="rId1" Type="http://schemas.openxmlformats.org/officeDocument/2006/relationships/slideLayout" Target="../slideLayouts/slideLayout23.xml"/><Relationship Id="rId2" Type="http://schemas.openxmlformats.org/officeDocument/2006/relationships/slideLayout" Target="../slideLayouts/slideLayout24.xml"/><Relationship Id="rId3" Type="http://schemas.openxmlformats.org/officeDocument/2006/relationships/slideLayout" Target="../slideLayouts/slideLayout25.xml"/><Relationship Id="rId4" Type="http://schemas.openxmlformats.org/officeDocument/2006/relationships/slideLayout" Target="../slideLayouts/slideLayout26.xml"/><Relationship Id="rId5" Type="http://schemas.openxmlformats.org/officeDocument/2006/relationships/slideLayout" Target="../slideLayouts/slideLayout27.xml"/><Relationship Id="rId6" Type="http://schemas.openxmlformats.org/officeDocument/2006/relationships/slideLayout" Target="../slideLayouts/slideLayout28.xml"/><Relationship Id="rId7" Type="http://schemas.openxmlformats.org/officeDocument/2006/relationships/slideLayout" Target="../slideLayouts/slideLayout29.xml"/><Relationship Id="rId8" Type="http://schemas.openxmlformats.org/officeDocument/2006/relationships/slideLayout" Target="../slideLayouts/slideLayout30.xml"/><Relationship Id="rId9" Type="http://schemas.openxmlformats.org/officeDocument/2006/relationships/slideLayout" Target="../slideLayouts/slideLayout31.xml"/><Relationship Id="rId10" Type="http://schemas.openxmlformats.org/officeDocument/2006/relationships/slideLayout" Target="../slideLayouts/slideLayout32.xml"/></Relationships>
</file>

<file path=ppt/slideMasters/_rels/slideMaster4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44.xml"/><Relationship Id="rId12" Type="http://schemas.openxmlformats.org/officeDocument/2006/relationships/theme" Target="../theme/theme4.xml"/><Relationship Id="rId1" Type="http://schemas.openxmlformats.org/officeDocument/2006/relationships/slideLayout" Target="../slideLayouts/slideLayout34.xml"/><Relationship Id="rId2" Type="http://schemas.openxmlformats.org/officeDocument/2006/relationships/slideLayout" Target="../slideLayouts/slideLayout35.xml"/><Relationship Id="rId3" Type="http://schemas.openxmlformats.org/officeDocument/2006/relationships/slideLayout" Target="../slideLayouts/slideLayout36.xml"/><Relationship Id="rId4" Type="http://schemas.openxmlformats.org/officeDocument/2006/relationships/slideLayout" Target="../slideLayouts/slideLayout37.xml"/><Relationship Id="rId5" Type="http://schemas.openxmlformats.org/officeDocument/2006/relationships/slideLayout" Target="../slideLayouts/slideLayout38.xml"/><Relationship Id="rId6" Type="http://schemas.openxmlformats.org/officeDocument/2006/relationships/slideLayout" Target="../slideLayouts/slideLayout39.xml"/><Relationship Id="rId7" Type="http://schemas.openxmlformats.org/officeDocument/2006/relationships/slideLayout" Target="../slideLayouts/slideLayout40.xml"/><Relationship Id="rId8" Type="http://schemas.openxmlformats.org/officeDocument/2006/relationships/slideLayout" Target="../slideLayouts/slideLayout41.xml"/><Relationship Id="rId9" Type="http://schemas.openxmlformats.org/officeDocument/2006/relationships/slideLayout" Target="../slideLayouts/slideLayout42.xml"/><Relationship Id="rId10" Type="http://schemas.openxmlformats.org/officeDocument/2006/relationships/slideLayout" Target="../slideLayouts/slideLayout43.xml"/></Relationships>
</file>

<file path=ppt/slideMasters/_rels/slideMaster5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55.xml"/><Relationship Id="rId12" Type="http://schemas.openxmlformats.org/officeDocument/2006/relationships/theme" Target="../theme/theme5.xml"/><Relationship Id="rId1" Type="http://schemas.openxmlformats.org/officeDocument/2006/relationships/slideLayout" Target="../slideLayouts/slideLayout45.xml"/><Relationship Id="rId2" Type="http://schemas.openxmlformats.org/officeDocument/2006/relationships/slideLayout" Target="../slideLayouts/slideLayout46.xml"/><Relationship Id="rId3" Type="http://schemas.openxmlformats.org/officeDocument/2006/relationships/slideLayout" Target="../slideLayouts/slideLayout47.xml"/><Relationship Id="rId4" Type="http://schemas.openxmlformats.org/officeDocument/2006/relationships/slideLayout" Target="../slideLayouts/slideLayout48.xml"/><Relationship Id="rId5" Type="http://schemas.openxmlformats.org/officeDocument/2006/relationships/slideLayout" Target="../slideLayouts/slideLayout49.xml"/><Relationship Id="rId6" Type="http://schemas.openxmlformats.org/officeDocument/2006/relationships/slideLayout" Target="../slideLayouts/slideLayout50.xml"/><Relationship Id="rId7" Type="http://schemas.openxmlformats.org/officeDocument/2006/relationships/slideLayout" Target="../slideLayouts/slideLayout51.xml"/><Relationship Id="rId8" Type="http://schemas.openxmlformats.org/officeDocument/2006/relationships/slideLayout" Target="../slideLayouts/slideLayout52.xml"/><Relationship Id="rId9" Type="http://schemas.openxmlformats.org/officeDocument/2006/relationships/slideLayout" Target="../slideLayouts/slideLayout53.xml"/><Relationship Id="rId10" Type="http://schemas.openxmlformats.org/officeDocument/2006/relationships/slideLayout" Target="../slideLayouts/slideLayout54.xml"/></Relationships>
</file>

<file path=ppt/slideMasters/_rels/slideMaster6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66.xml"/><Relationship Id="rId12" Type="http://schemas.openxmlformats.org/officeDocument/2006/relationships/theme" Target="../theme/theme6.xml"/><Relationship Id="rId1" Type="http://schemas.openxmlformats.org/officeDocument/2006/relationships/slideLayout" Target="../slideLayouts/slideLayout56.xml"/><Relationship Id="rId2" Type="http://schemas.openxmlformats.org/officeDocument/2006/relationships/slideLayout" Target="../slideLayouts/slideLayout57.xml"/><Relationship Id="rId3" Type="http://schemas.openxmlformats.org/officeDocument/2006/relationships/slideLayout" Target="../slideLayouts/slideLayout58.xml"/><Relationship Id="rId4" Type="http://schemas.openxmlformats.org/officeDocument/2006/relationships/slideLayout" Target="../slideLayouts/slideLayout59.xml"/><Relationship Id="rId5" Type="http://schemas.openxmlformats.org/officeDocument/2006/relationships/slideLayout" Target="../slideLayouts/slideLayout60.xml"/><Relationship Id="rId6" Type="http://schemas.openxmlformats.org/officeDocument/2006/relationships/slideLayout" Target="../slideLayouts/slideLayout61.xml"/><Relationship Id="rId7" Type="http://schemas.openxmlformats.org/officeDocument/2006/relationships/slideLayout" Target="../slideLayouts/slideLayout62.xml"/><Relationship Id="rId8" Type="http://schemas.openxmlformats.org/officeDocument/2006/relationships/slideLayout" Target="../slideLayouts/slideLayout63.xml"/><Relationship Id="rId9" Type="http://schemas.openxmlformats.org/officeDocument/2006/relationships/slideLayout" Target="../slideLayouts/slideLayout64.xml"/><Relationship Id="rId10" Type="http://schemas.openxmlformats.org/officeDocument/2006/relationships/slideLayout" Target="../slideLayouts/slideLayout65.xml"/></Relationships>
</file>

<file path=ppt/slideMasters/_rels/slideMaster7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77.xml"/><Relationship Id="rId12" Type="http://schemas.openxmlformats.org/officeDocument/2006/relationships/theme" Target="../theme/theme7.xml"/><Relationship Id="rId1" Type="http://schemas.openxmlformats.org/officeDocument/2006/relationships/slideLayout" Target="../slideLayouts/slideLayout67.xml"/><Relationship Id="rId2" Type="http://schemas.openxmlformats.org/officeDocument/2006/relationships/slideLayout" Target="../slideLayouts/slideLayout68.xml"/><Relationship Id="rId3" Type="http://schemas.openxmlformats.org/officeDocument/2006/relationships/slideLayout" Target="../slideLayouts/slideLayout69.xml"/><Relationship Id="rId4" Type="http://schemas.openxmlformats.org/officeDocument/2006/relationships/slideLayout" Target="../slideLayouts/slideLayout70.xml"/><Relationship Id="rId5" Type="http://schemas.openxmlformats.org/officeDocument/2006/relationships/slideLayout" Target="../slideLayouts/slideLayout71.xml"/><Relationship Id="rId6" Type="http://schemas.openxmlformats.org/officeDocument/2006/relationships/slideLayout" Target="../slideLayouts/slideLayout72.xml"/><Relationship Id="rId7" Type="http://schemas.openxmlformats.org/officeDocument/2006/relationships/slideLayout" Target="../slideLayouts/slideLayout73.xml"/><Relationship Id="rId8" Type="http://schemas.openxmlformats.org/officeDocument/2006/relationships/slideLayout" Target="../slideLayouts/slideLayout74.xml"/><Relationship Id="rId9" Type="http://schemas.openxmlformats.org/officeDocument/2006/relationships/slideLayout" Target="../slideLayouts/slideLayout75.xml"/><Relationship Id="rId10" Type="http://schemas.openxmlformats.org/officeDocument/2006/relationships/slideLayout" Target="../slideLayouts/slideLayout76.xml"/></Relationships>
</file>

<file path=ppt/slideMasters/_rels/slideMaster8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88.xml"/><Relationship Id="rId12" Type="http://schemas.openxmlformats.org/officeDocument/2006/relationships/theme" Target="../theme/theme8.xml"/><Relationship Id="rId1" Type="http://schemas.openxmlformats.org/officeDocument/2006/relationships/slideLayout" Target="../slideLayouts/slideLayout78.xml"/><Relationship Id="rId2" Type="http://schemas.openxmlformats.org/officeDocument/2006/relationships/slideLayout" Target="../slideLayouts/slideLayout79.xml"/><Relationship Id="rId3" Type="http://schemas.openxmlformats.org/officeDocument/2006/relationships/slideLayout" Target="../slideLayouts/slideLayout80.xml"/><Relationship Id="rId4" Type="http://schemas.openxmlformats.org/officeDocument/2006/relationships/slideLayout" Target="../slideLayouts/slideLayout81.xml"/><Relationship Id="rId5" Type="http://schemas.openxmlformats.org/officeDocument/2006/relationships/slideLayout" Target="../slideLayouts/slideLayout82.xml"/><Relationship Id="rId6" Type="http://schemas.openxmlformats.org/officeDocument/2006/relationships/slideLayout" Target="../slideLayouts/slideLayout83.xml"/><Relationship Id="rId7" Type="http://schemas.openxmlformats.org/officeDocument/2006/relationships/slideLayout" Target="../slideLayouts/slideLayout84.xml"/><Relationship Id="rId8" Type="http://schemas.openxmlformats.org/officeDocument/2006/relationships/slideLayout" Target="../slideLayouts/slideLayout85.xml"/><Relationship Id="rId9" Type="http://schemas.openxmlformats.org/officeDocument/2006/relationships/slideLayout" Target="../slideLayouts/slideLayout86.xml"/><Relationship Id="rId10" Type="http://schemas.openxmlformats.org/officeDocument/2006/relationships/slideLayout" Target="../slideLayouts/slideLayout87.xml"/></Relationships>
</file>

<file path=ppt/slideMasters/_rels/slideMaster9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99.xml"/><Relationship Id="rId12" Type="http://schemas.openxmlformats.org/officeDocument/2006/relationships/theme" Target="../theme/theme9.xml"/><Relationship Id="rId1" Type="http://schemas.openxmlformats.org/officeDocument/2006/relationships/slideLayout" Target="../slideLayouts/slideLayout89.xml"/><Relationship Id="rId2" Type="http://schemas.openxmlformats.org/officeDocument/2006/relationships/slideLayout" Target="../slideLayouts/slideLayout90.xml"/><Relationship Id="rId3" Type="http://schemas.openxmlformats.org/officeDocument/2006/relationships/slideLayout" Target="../slideLayouts/slideLayout91.xml"/><Relationship Id="rId4" Type="http://schemas.openxmlformats.org/officeDocument/2006/relationships/slideLayout" Target="../slideLayouts/slideLayout92.xml"/><Relationship Id="rId5" Type="http://schemas.openxmlformats.org/officeDocument/2006/relationships/slideLayout" Target="../slideLayouts/slideLayout93.xml"/><Relationship Id="rId6" Type="http://schemas.openxmlformats.org/officeDocument/2006/relationships/slideLayout" Target="../slideLayouts/slideLayout94.xml"/><Relationship Id="rId7" Type="http://schemas.openxmlformats.org/officeDocument/2006/relationships/slideLayout" Target="../slideLayouts/slideLayout95.xml"/><Relationship Id="rId8" Type="http://schemas.openxmlformats.org/officeDocument/2006/relationships/slideLayout" Target="../slideLayouts/slideLayout96.xml"/><Relationship Id="rId9" Type="http://schemas.openxmlformats.org/officeDocument/2006/relationships/slideLayout" Target="../slideLayouts/slideLayout97.xml"/><Relationship Id="rId10" Type="http://schemas.openxmlformats.org/officeDocument/2006/relationships/slideLayout" Target="../slideLayouts/slideLayout9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D6D8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0" y="-215900"/>
            <a:ext cx="9204325" cy="21193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  <p:sp>
        <p:nvSpPr>
          <p:cNvPr id="37891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6425" cy="452278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  <a:p>
            <a:pPr lvl="4"/>
            <a:r>
              <a:rPr lang="en-GB"/>
              <a:t>Eighth Outline Level</a:t>
            </a:r>
          </a:p>
          <a:p>
            <a:pPr lvl="4"/>
            <a:r>
              <a:rPr lang="en-GB"/>
              <a:t>Ninth Outline Level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0" y="6618288"/>
            <a:ext cx="2160588" cy="23653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>
            <a:lvl1pPr>
              <a:lnSpc>
                <a:spcPct val="93000"/>
              </a:lnSpc>
              <a:defRPr sz="1000">
                <a:solidFill>
                  <a:srgbClr val="000000"/>
                </a:solidFill>
                <a:latin typeface="Times New Roman" charset="0"/>
              </a:defRPr>
            </a:lvl1pPr>
          </a:lstStyle>
          <a:p>
            <a:r>
              <a:rPr lang="en-US" altLang="ja-JP" smtClean="0"/>
              <a:t>3-3-1.anti-virus</a:t>
            </a:r>
            <a:endParaRPr lang="en-US"/>
          </a:p>
        </p:txBody>
      </p:sp>
      <p:sp>
        <p:nvSpPr>
          <p:cNvPr id="4100" name="Text Box 4"/>
          <p:cNvSpPr txBox="1">
            <a:spLocks noChangeArrowheads="1"/>
          </p:cNvSpPr>
          <p:nvPr/>
        </p:nvSpPr>
        <p:spPr bwMode="auto">
          <a:xfrm>
            <a:off x="3124200" y="6245225"/>
            <a:ext cx="2894013" cy="4746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 dirty="0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7010400" y="6505575"/>
            <a:ext cx="2132013" cy="3635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>
            <a:lvl1pPr algn="r">
              <a:tabLst>
                <a:tab pos="723900" algn="l"/>
                <a:tab pos="1447800" algn="l"/>
              </a:tabLst>
              <a:defRPr sz="1000">
                <a:solidFill>
                  <a:srgbClr val="898989"/>
                </a:solidFill>
                <a:latin typeface="Times New Roman" charset="0"/>
                <a:ea typeface="+mn-ea"/>
                <a:cs typeface="+mn-cs"/>
              </a:defRPr>
            </a:lvl1pPr>
          </a:lstStyle>
          <a:p>
            <a:fld id="{16186481-3585-1449-B35B-328DFE16D735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/>
  <p:txStyles>
    <p:titleStyle>
      <a:lvl1pPr algn="ctr" defTabSz="457200" rtl="0" eaLnBrk="1" fontAlgn="base" hangingPunct="1">
        <a:lnSpc>
          <a:spcPct val="116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6000" b="1">
          <a:solidFill>
            <a:srgbClr val="FF00FF"/>
          </a:solidFill>
          <a:latin typeface="+mj-lt"/>
          <a:ea typeface="+mj-ea"/>
          <a:cs typeface="+mj-cs"/>
        </a:defRPr>
      </a:lvl1pPr>
      <a:lvl2pPr algn="ctr" defTabSz="457200" rtl="0" eaLnBrk="1" fontAlgn="base" hangingPunct="1">
        <a:lnSpc>
          <a:spcPct val="116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6000" b="1">
          <a:solidFill>
            <a:srgbClr val="FF00FF"/>
          </a:solidFill>
          <a:latin typeface="Comic Sans MS" charset="0"/>
          <a:ea typeface="Arial Unicode MS" charset="0"/>
          <a:cs typeface="Arial Unicode MS" charset="0"/>
        </a:defRPr>
      </a:lvl2pPr>
      <a:lvl3pPr algn="ctr" defTabSz="457200" rtl="0" eaLnBrk="1" fontAlgn="base" hangingPunct="1">
        <a:lnSpc>
          <a:spcPct val="116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6000" b="1">
          <a:solidFill>
            <a:srgbClr val="FF00FF"/>
          </a:solidFill>
          <a:latin typeface="Comic Sans MS" charset="0"/>
          <a:ea typeface="Arial Unicode MS" charset="0"/>
          <a:cs typeface="Arial Unicode MS" charset="0"/>
        </a:defRPr>
      </a:lvl3pPr>
      <a:lvl4pPr algn="ctr" defTabSz="457200" rtl="0" eaLnBrk="1" fontAlgn="base" hangingPunct="1">
        <a:lnSpc>
          <a:spcPct val="116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6000" b="1">
          <a:solidFill>
            <a:srgbClr val="FF00FF"/>
          </a:solidFill>
          <a:latin typeface="Comic Sans MS" charset="0"/>
          <a:ea typeface="Arial Unicode MS" charset="0"/>
          <a:cs typeface="Arial Unicode MS" charset="0"/>
        </a:defRPr>
      </a:lvl4pPr>
      <a:lvl5pPr algn="ctr" defTabSz="457200" rtl="0" eaLnBrk="1" fontAlgn="base" hangingPunct="1">
        <a:lnSpc>
          <a:spcPct val="116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6000" b="1">
          <a:solidFill>
            <a:srgbClr val="FF00FF"/>
          </a:solidFill>
          <a:latin typeface="Comic Sans MS" charset="0"/>
          <a:ea typeface="Arial Unicode MS" charset="0"/>
          <a:cs typeface="Arial Unicode MS" charset="0"/>
        </a:defRPr>
      </a:lvl5pPr>
      <a:lvl6pPr marL="2514600" indent="-228600" algn="ctr" defTabSz="457200" rtl="0" eaLnBrk="1" fontAlgn="base" hangingPunct="1">
        <a:lnSpc>
          <a:spcPct val="116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6000" b="1">
          <a:solidFill>
            <a:srgbClr val="FF00FF"/>
          </a:solidFill>
          <a:latin typeface="Comic Sans MS" charset="0"/>
          <a:ea typeface="Arial Unicode MS" charset="0"/>
          <a:cs typeface="Arial Unicode MS" charset="0"/>
        </a:defRPr>
      </a:lvl6pPr>
      <a:lvl7pPr marL="2971800" indent="-228600" algn="ctr" defTabSz="457200" rtl="0" eaLnBrk="1" fontAlgn="base" hangingPunct="1">
        <a:lnSpc>
          <a:spcPct val="116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6000" b="1">
          <a:solidFill>
            <a:srgbClr val="FF00FF"/>
          </a:solidFill>
          <a:latin typeface="Comic Sans MS" charset="0"/>
          <a:ea typeface="Arial Unicode MS" charset="0"/>
          <a:cs typeface="Arial Unicode MS" charset="0"/>
        </a:defRPr>
      </a:lvl7pPr>
      <a:lvl8pPr marL="3429000" indent="-228600" algn="ctr" defTabSz="457200" rtl="0" eaLnBrk="1" fontAlgn="base" hangingPunct="1">
        <a:lnSpc>
          <a:spcPct val="116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6000" b="1">
          <a:solidFill>
            <a:srgbClr val="FF00FF"/>
          </a:solidFill>
          <a:latin typeface="Comic Sans MS" charset="0"/>
          <a:ea typeface="Arial Unicode MS" charset="0"/>
          <a:cs typeface="Arial Unicode MS" charset="0"/>
        </a:defRPr>
      </a:lvl8pPr>
      <a:lvl9pPr marL="3886200" indent="-228600" algn="ctr" defTabSz="457200" rtl="0" eaLnBrk="1" fontAlgn="base" hangingPunct="1">
        <a:lnSpc>
          <a:spcPct val="116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6000" b="1">
          <a:solidFill>
            <a:srgbClr val="FF00FF"/>
          </a:solidFill>
          <a:latin typeface="Comic Sans MS" charset="0"/>
          <a:ea typeface="Arial Unicode MS" charset="0"/>
          <a:cs typeface="Arial Unicode MS" charset="0"/>
        </a:defRPr>
      </a:lvl9pPr>
    </p:titleStyle>
    <p:bodyStyle>
      <a:lvl1pPr marL="342900" indent="-342900" algn="l" defTabSz="457200" rtl="0" eaLnBrk="1" fontAlgn="base" hangingPunct="1">
        <a:lnSpc>
          <a:spcPct val="116000"/>
        </a:lnSpc>
        <a:spcBef>
          <a:spcPts val="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57200" rtl="0" eaLnBrk="1" fontAlgn="base" hangingPunct="1">
        <a:lnSpc>
          <a:spcPct val="116000"/>
        </a:lnSpc>
        <a:spcBef>
          <a:spcPts val="7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800">
          <a:solidFill>
            <a:srgbClr val="000000"/>
          </a:solidFill>
          <a:latin typeface="+mn-lt"/>
          <a:ea typeface="+mn-ea"/>
          <a:cs typeface="+mn-cs"/>
        </a:defRPr>
      </a:lvl2pPr>
      <a:lvl3pPr marL="1143000" indent="-228600" algn="l" defTabSz="457200" rtl="0" eaLnBrk="1" fontAlgn="base" hangingPunct="1">
        <a:lnSpc>
          <a:spcPct val="116000"/>
        </a:lnSpc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400">
          <a:solidFill>
            <a:srgbClr val="000000"/>
          </a:solidFill>
          <a:latin typeface="+mn-lt"/>
          <a:ea typeface="+mn-ea"/>
          <a:cs typeface="+mn-cs"/>
        </a:defRPr>
      </a:lvl3pPr>
      <a:lvl4pPr marL="1600200" indent="-228600" algn="l" defTabSz="457200" rtl="0" eaLnBrk="1" fontAlgn="base" hangingPunct="1">
        <a:lnSpc>
          <a:spcPct val="116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4pPr>
      <a:lvl5pPr marL="2057400" indent="-228600" algn="l" defTabSz="457200" rtl="0" eaLnBrk="1" fontAlgn="base" hangingPunct="1">
        <a:lnSpc>
          <a:spcPct val="116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457200" rtl="0" eaLnBrk="1" fontAlgn="base" hangingPunct="1">
        <a:lnSpc>
          <a:spcPct val="116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6pPr>
      <a:lvl7pPr marL="2971800" indent="-228600" algn="l" defTabSz="457200" rtl="0" eaLnBrk="1" fontAlgn="base" hangingPunct="1">
        <a:lnSpc>
          <a:spcPct val="116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7pPr>
      <a:lvl8pPr marL="3429000" indent="-228600" algn="l" defTabSz="457200" rtl="0" eaLnBrk="1" fontAlgn="base" hangingPunct="1">
        <a:lnSpc>
          <a:spcPct val="116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8pPr>
      <a:lvl9pPr marL="3886200" indent="-228600" algn="l" defTabSz="457200" rtl="0" eaLnBrk="1" fontAlgn="base" hangingPunct="1">
        <a:lnSpc>
          <a:spcPct val="116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D6D8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0" y="-215900"/>
            <a:ext cx="9204325" cy="21193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  <p:sp>
        <p:nvSpPr>
          <p:cNvPr id="62467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6425" cy="452278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  <a:p>
            <a:pPr lvl="4"/>
            <a:r>
              <a:rPr lang="en-GB"/>
              <a:t>Eighth Outline Level</a:t>
            </a:r>
          </a:p>
          <a:p>
            <a:pPr lvl="4"/>
            <a:r>
              <a:rPr lang="en-GB"/>
              <a:t>Ninth Outline Level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0" y="6618288"/>
            <a:ext cx="2160588" cy="23653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>
            <a:lvl1pPr>
              <a:lnSpc>
                <a:spcPct val="93000"/>
              </a:lnSpc>
              <a:defRPr sz="1000">
                <a:solidFill>
                  <a:srgbClr val="000000"/>
                </a:solidFill>
                <a:latin typeface="Times New Roman" charset="0"/>
              </a:defRPr>
            </a:lvl1pPr>
          </a:lstStyle>
          <a:p>
            <a:r>
              <a:rPr lang="en-US" altLang="ja-JP" smtClean="0"/>
              <a:t>3-3-1.anti-virus</a:t>
            </a:r>
            <a:endParaRPr lang="en-US" dirty="0"/>
          </a:p>
        </p:txBody>
      </p:sp>
      <p:sp>
        <p:nvSpPr>
          <p:cNvPr id="6148" name="Text Box 4"/>
          <p:cNvSpPr txBox="1">
            <a:spLocks noChangeArrowheads="1"/>
          </p:cNvSpPr>
          <p:nvPr/>
        </p:nvSpPr>
        <p:spPr bwMode="auto">
          <a:xfrm>
            <a:off x="3124200" y="6245225"/>
            <a:ext cx="2894013" cy="4746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 dirty="0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7010400" y="6489700"/>
            <a:ext cx="2132013" cy="3635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>
            <a:lvl1pPr algn="r">
              <a:tabLst>
                <a:tab pos="723900" algn="l"/>
                <a:tab pos="1447800" algn="l"/>
              </a:tabLst>
              <a:defRPr sz="1000">
                <a:solidFill>
                  <a:srgbClr val="898989"/>
                </a:solidFill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fld id="{359F0C23-1D54-EF42-9004-B38CA57411A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hf hdr="0" ftr="0"/>
  <p:txStyles>
    <p:titleStyle>
      <a:lvl1pPr algn="ctr" defTabSz="457200" rtl="0" eaLnBrk="1" fontAlgn="base" hangingPunct="1">
        <a:lnSpc>
          <a:spcPct val="116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6000" b="1">
          <a:solidFill>
            <a:srgbClr val="FF00FF"/>
          </a:solidFill>
          <a:latin typeface="+mj-lt"/>
          <a:ea typeface="+mj-ea"/>
          <a:cs typeface="+mj-cs"/>
        </a:defRPr>
      </a:lvl1pPr>
      <a:lvl2pPr algn="ctr" defTabSz="457200" rtl="0" eaLnBrk="1" fontAlgn="base" hangingPunct="1">
        <a:lnSpc>
          <a:spcPct val="116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6000" b="1">
          <a:solidFill>
            <a:srgbClr val="FF00FF"/>
          </a:solidFill>
          <a:latin typeface="Comic Sans MS" charset="0"/>
          <a:ea typeface="Arial Unicode MS" charset="0"/>
          <a:cs typeface="Arial Unicode MS" charset="0"/>
        </a:defRPr>
      </a:lvl2pPr>
      <a:lvl3pPr algn="ctr" defTabSz="457200" rtl="0" eaLnBrk="1" fontAlgn="base" hangingPunct="1">
        <a:lnSpc>
          <a:spcPct val="116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6000" b="1">
          <a:solidFill>
            <a:srgbClr val="FF00FF"/>
          </a:solidFill>
          <a:latin typeface="Comic Sans MS" charset="0"/>
          <a:ea typeface="Arial Unicode MS" charset="0"/>
          <a:cs typeface="Arial Unicode MS" charset="0"/>
        </a:defRPr>
      </a:lvl3pPr>
      <a:lvl4pPr algn="ctr" defTabSz="457200" rtl="0" eaLnBrk="1" fontAlgn="base" hangingPunct="1">
        <a:lnSpc>
          <a:spcPct val="116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6000" b="1">
          <a:solidFill>
            <a:srgbClr val="FF00FF"/>
          </a:solidFill>
          <a:latin typeface="Comic Sans MS" charset="0"/>
          <a:ea typeface="Arial Unicode MS" charset="0"/>
          <a:cs typeface="Arial Unicode MS" charset="0"/>
        </a:defRPr>
      </a:lvl4pPr>
      <a:lvl5pPr algn="ctr" defTabSz="457200" rtl="0" eaLnBrk="1" fontAlgn="base" hangingPunct="1">
        <a:lnSpc>
          <a:spcPct val="116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6000" b="1">
          <a:solidFill>
            <a:srgbClr val="FF00FF"/>
          </a:solidFill>
          <a:latin typeface="Comic Sans MS" charset="0"/>
          <a:ea typeface="Arial Unicode MS" charset="0"/>
          <a:cs typeface="Arial Unicode MS" charset="0"/>
        </a:defRPr>
      </a:lvl5pPr>
      <a:lvl6pPr marL="2514600" indent="-228600" algn="ctr" defTabSz="457200" rtl="0" eaLnBrk="1" fontAlgn="base" hangingPunct="1">
        <a:lnSpc>
          <a:spcPct val="116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6000" b="1">
          <a:solidFill>
            <a:srgbClr val="FF00FF"/>
          </a:solidFill>
          <a:latin typeface="Comic Sans MS" charset="0"/>
          <a:ea typeface="Arial Unicode MS" charset="0"/>
          <a:cs typeface="Arial Unicode MS" charset="0"/>
        </a:defRPr>
      </a:lvl6pPr>
      <a:lvl7pPr marL="2971800" indent="-228600" algn="ctr" defTabSz="457200" rtl="0" eaLnBrk="1" fontAlgn="base" hangingPunct="1">
        <a:lnSpc>
          <a:spcPct val="116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6000" b="1">
          <a:solidFill>
            <a:srgbClr val="FF00FF"/>
          </a:solidFill>
          <a:latin typeface="Comic Sans MS" charset="0"/>
          <a:ea typeface="Arial Unicode MS" charset="0"/>
          <a:cs typeface="Arial Unicode MS" charset="0"/>
        </a:defRPr>
      </a:lvl7pPr>
      <a:lvl8pPr marL="3429000" indent="-228600" algn="ctr" defTabSz="457200" rtl="0" eaLnBrk="1" fontAlgn="base" hangingPunct="1">
        <a:lnSpc>
          <a:spcPct val="116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6000" b="1">
          <a:solidFill>
            <a:srgbClr val="FF00FF"/>
          </a:solidFill>
          <a:latin typeface="Comic Sans MS" charset="0"/>
          <a:ea typeface="Arial Unicode MS" charset="0"/>
          <a:cs typeface="Arial Unicode MS" charset="0"/>
        </a:defRPr>
      </a:lvl8pPr>
      <a:lvl9pPr marL="3886200" indent="-228600" algn="ctr" defTabSz="457200" rtl="0" eaLnBrk="1" fontAlgn="base" hangingPunct="1">
        <a:lnSpc>
          <a:spcPct val="116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6000" b="1">
          <a:solidFill>
            <a:srgbClr val="FF00FF"/>
          </a:solidFill>
          <a:latin typeface="Comic Sans MS" charset="0"/>
          <a:ea typeface="Arial Unicode MS" charset="0"/>
          <a:cs typeface="Arial Unicode MS" charset="0"/>
        </a:defRPr>
      </a:lvl9pPr>
    </p:titleStyle>
    <p:bodyStyle>
      <a:lvl1pPr marL="342900" indent="-342900" algn="l" defTabSz="457200" rtl="0" eaLnBrk="1" fontAlgn="base" hangingPunct="1">
        <a:lnSpc>
          <a:spcPct val="116000"/>
        </a:lnSpc>
        <a:spcBef>
          <a:spcPts val="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57200" rtl="0" eaLnBrk="1" fontAlgn="base" hangingPunct="1">
        <a:lnSpc>
          <a:spcPct val="116000"/>
        </a:lnSpc>
        <a:spcBef>
          <a:spcPts val="7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800">
          <a:solidFill>
            <a:srgbClr val="000000"/>
          </a:solidFill>
          <a:latin typeface="+mn-lt"/>
          <a:ea typeface="+mn-ea"/>
          <a:cs typeface="+mn-cs"/>
        </a:defRPr>
      </a:lvl2pPr>
      <a:lvl3pPr marL="1143000" indent="-228600" algn="l" defTabSz="457200" rtl="0" eaLnBrk="1" fontAlgn="base" hangingPunct="1">
        <a:lnSpc>
          <a:spcPct val="116000"/>
        </a:lnSpc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400">
          <a:solidFill>
            <a:srgbClr val="000000"/>
          </a:solidFill>
          <a:latin typeface="+mn-lt"/>
          <a:ea typeface="+mn-ea"/>
          <a:cs typeface="+mn-cs"/>
        </a:defRPr>
      </a:lvl3pPr>
      <a:lvl4pPr marL="1600200" indent="-228600" algn="l" defTabSz="457200" rtl="0" eaLnBrk="1" fontAlgn="base" hangingPunct="1">
        <a:lnSpc>
          <a:spcPct val="116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4pPr>
      <a:lvl5pPr marL="2057400" indent="-228600" algn="l" defTabSz="457200" rtl="0" eaLnBrk="1" fontAlgn="base" hangingPunct="1">
        <a:lnSpc>
          <a:spcPct val="116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457200" rtl="0" eaLnBrk="1" fontAlgn="base" hangingPunct="1">
        <a:lnSpc>
          <a:spcPct val="116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6pPr>
      <a:lvl7pPr marL="2971800" indent="-228600" algn="l" defTabSz="457200" rtl="0" eaLnBrk="1" fontAlgn="base" hangingPunct="1">
        <a:lnSpc>
          <a:spcPct val="116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7pPr>
      <a:lvl8pPr marL="3429000" indent="-228600" algn="l" defTabSz="457200" rtl="0" eaLnBrk="1" fontAlgn="base" hangingPunct="1">
        <a:lnSpc>
          <a:spcPct val="116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8pPr>
      <a:lvl9pPr marL="3886200" indent="-228600" algn="l" defTabSz="457200" rtl="0" eaLnBrk="1" fontAlgn="base" hangingPunct="1">
        <a:lnSpc>
          <a:spcPct val="116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D6D8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0" y="-215900"/>
            <a:ext cx="9204325" cy="21193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  <p:sp>
        <p:nvSpPr>
          <p:cNvPr id="111619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6425" cy="452278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  <a:p>
            <a:pPr lvl="4"/>
            <a:r>
              <a:rPr lang="en-GB"/>
              <a:t>Eighth Outline Level</a:t>
            </a:r>
          </a:p>
          <a:p>
            <a:pPr lvl="4"/>
            <a:r>
              <a:rPr lang="en-GB"/>
              <a:t>Ninth Outline Level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0" y="6618288"/>
            <a:ext cx="2160588" cy="23653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>
            <a:lvl1pPr>
              <a:lnSpc>
                <a:spcPct val="93000"/>
              </a:lnSpc>
              <a:defRPr sz="1000">
                <a:solidFill>
                  <a:srgbClr val="000000"/>
                </a:solidFill>
                <a:latin typeface="Arial"/>
                <a:cs typeface="Arial"/>
              </a:defRPr>
            </a:lvl1pPr>
          </a:lstStyle>
          <a:p>
            <a:r>
              <a:rPr lang="en-US" altLang="ja-JP" smtClean="0"/>
              <a:t>3-3-1.anti-virus</a:t>
            </a:r>
            <a:endParaRPr lang="en-US" dirty="0"/>
          </a:p>
        </p:txBody>
      </p:sp>
      <p:sp>
        <p:nvSpPr>
          <p:cNvPr id="10244" name="Text Box 4"/>
          <p:cNvSpPr txBox="1">
            <a:spLocks noChangeArrowheads="1"/>
          </p:cNvSpPr>
          <p:nvPr/>
        </p:nvSpPr>
        <p:spPr bwMode="auto">
          <a:xfrm>
            <a:off x="3124200" y="6245225"/>
            <a:ext cx="2894013" cy="4746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 dirty="0"/>
          </a:p>
        </p:txBody>
      </p:sp>
      <p:sp>
        <p:nvSpPr>
          <p:cNvPr id="10245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7010400" y="6489700"/>
            <a:ext cx="2132013" cy="3635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>
            <a:lvl1pPr algn="r">
              <a:tabLst>
                <a:tab pos="723900" algn="l"/>
                <a:tab pos="1447800" algn="l"/>
              </a:tabLst>
              <a:defRPr sz="1000">
                <a:solidFill>
                  <a:srgbClr val="898989"/>
                </a:solidFill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fld id="{A9CFE3E8-67FA-9E49-AF27-6E16786DABA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hf hdr="0" ftr="0"/>
  <p:txStyles>
    <p:titleStyle>
      <a:lvl1pPr algn="ctr" defTabSz="457200" rtl="0" eaLnBrk="1" fontAlgn="base" hangingPunct="1">
        <a:lnSpc>
          <a:spcPct val="116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6000" b="1">
          <a:solidFill>
            <a:srgbClr val="FF00FF"/>
          </a:solidFill>
          <a:latin typeface="+mj-lt"/>
          <a:ea typeface="+mj-ea"/>
          <a:cs typeface="+mj-cs"/>
        </a:defRPr>
      </a:lvl1pPr>
      <a:lvl2pPr algn="ctr" defTabSz="457200" rtl="0" eaLnBrk="1" fontAlgn="base" hangingPunct="1">
        <a:lnSpc>
          <a:spcPct val="116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6000" b="1">
          <a:solidFill>
            <a:srgbClr val="FF00FF"/>
          </a:solidFill>
          <a:latin typeface="Comic Sans MS" charset="0"/>
          <a:ea typeface="Arial Unicode MS" charset="0"/>
          <a:cs typeface="Arial Unicode MS" charset="0"/>
        </a:defRPr>
      </a:lvl2pPr>
      <a:lvl3pPr algn="ctr" defTabSz="457200" rtl="0" eaLnBrk="1" fontAlgn="base" hangingPunct="1">
        <a:lnSpc>
          <a:spcPct val="116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6000" b="1">
          <a:solidFill>
            <a:srgbClr val="FF00FF"/>
          </a:solidFill>
          <a:latin typeface="Comic Sans MS" charset="0"/>
          <a:ea typeface="Arial Unicode MS" charset="0"/>
          <a:cs typeface="Arial Unicode MS" charset="0"/>
        </a:defRPr>
      </a:lvl3pPr>
      <a:lvl4pPr algn="ctr" defTabSz="457200" rtl="0" eaLnBrk="1" fontAlgn="base" hangingPunct="1">
        <a:lnSpc>
          <a:spcPct val="116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6000" b="1">
          <a:solidFill>
            <a:srgbClr val="FF00FF"/>
          </a:solidFill>
          <a:latin typeface="Comic Sans MS" charset="0"/>
          <a:ea typeface="Arial Unicode MS" charset="0"/>
          <a:cs typeface="Arial Unicode MS" charset="0"/>
        </a:defRPr>
      </a:lvl4pPr>
      <a:lvl5pPr algn="ctr" defTabSz="457200" rtl="0" eaLnBrk="1" fontAlgn="base" hangingPunct="1">
        <a:lnSpc>
          <a:spcPct val="116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6000" b="1">
          <a:solidFill>
            <a:srgbClr val="FF00FF"/>
          </a:solidFill>
          <a:latin typeface="Comic Sans MS" charset="0"/>
          <a:ea typeface="Arial Unicode MS" charset="0"/>
          <a:cs typeface="Arial Unicode MS" charset="0"/>
        </a:defRPr>
      </a:lvl5pPr>
      <a:lvl6pPr marL="2514600" indent="-228600" algn="ctr" defTabSz="457200" rtl="0" eaLnBrk="1" fontAlgn="base" hangingPunct="1">
        <a:lnSpc>
          <a:spcPct val="116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6000" b="1">
          <a:solidFill>
            <a:srgbClr val="FF00FF"/>
          </a:solidFill>
          <a:latin typeface="Comic Sans MS" charset="0"/>
          <a:ea typeface="Arial Unicode MS" charset="0"/>
          <a:cs typeface="Arial Unicode MS" charset="0"/>
        </a:defRPr>
      </a:lvl6pPr>
      <a:lvl7pPr marL="2971800" indent="-228600" algn="ctr" defTabSz="457200" rtl="0" eaLnBrk="1" fontAlgn="base" hangingPunct="1">
        <a:lnSpc>
          <a:spcPct val="116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6000" b="1">
          <a:solidFill>
            <a:srgbClr val="FF00FF"/>
          </a:solidFill>
          <a:latin typeface="Comic Sans MS" charset="0"/>
          <a:ea typeface="Arial Unicode MS" charset="0"/>
          <a:cs typeface="Arial Unicode MS" charset="0"/>
        </a:defRPr>
      </a:lvl7pPr>
      <a:lvl8pPr marL="3429000" indent="-228600" algn="ctr" defTabSz="457200" rtl="0" eaLnBrk="1" fontAlgn="base" hangingPunct="1">
        <a:lnSpc>
          <a:spcPct val="116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6000" b="1">
          <a:solidFill>
            <a:srgbClr val="FF00FF"/>
          </a:solidFill>
          <a:latin typeface="Comic Sans MS" charset="0"/>
          <a:ea typeface="Arial Unicode MS" charset="0"/>
          <a:cs typeface="Arial Unicode MS" charset="0"/>
        </a:defRPr>
      </a:lvl8pPr>
      <a:lvl9pPr marL="3886200" indent="-228600" algn="ctr" defTabSz="457200" rtl="0" eaLnBrk="1" fontAlgn="base" hangingPunct="1">
        <a:lnSpc>
          <a:spcPct val="116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6000" b="1">
          <a:solidFill>
            <a:srgbClr val="FF00FF"/>
          </a:solidFill>
          <a:latin typeface="Comic Sans MS" charset="0"/>
          <a:ea typeface="Arial Unicode MS" charset="0"/>
          <a:cs typeface="Arial Unicode MS" charset="0"/>
        </a:defRPr>
      </a:lvl9pPr>
    </p:titleStyle>
    <p:bodyStyle>
      <a:lvl1pPr marL="342900" indent="-342900" algn="l" defTabSz="457200" rtl="0" eaLnBrk="1" fontAlgn="base" hangingPunct="1">
        <a:lnSpc>
          <a:spcPct val="116000"/>
        </a:lnSpc>
        <a:spcBef>
          <a:spcPts val="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57200" rtl="0" eaLnBrk="1" fontAlgn="base" hangingPunct="1">
        <a:lnSpc>
          <a:spcPct val="116000"/>
        </a:lnSpc>
        <a:spcBef>
          <a:spcPts val="7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800">
          <a:solidFill>
            <a:srgbClr val="000000"/>
          </a:solidFill>
          <a:latin typeface="+mn-lt"/>
          <a:ea typeface="+mn-ea"/>
          <a:cs typeface="+mn-cs"/>
        </a:defRPr>
      </a:lvl2pPr>
      <a:lvl3pPr marL="1143000" indent="-228600" algn="l" defTabSz="457200" rtl="0" eaLnBrk="1" fontAlgn="base" hangingPunct="1">
        <a:lnSpc>
          <a:spcPct val="116000"/>
        </a:lnSpc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400">
          <a:solidFill>
            <a:srgbClr val="000000"/>
          </a:solidFill>
          <a:latin typeface="+mn-lt"/>
          <a:ea typeface="+mn-ea"/>
          <a:cs typeface="+mn-cs"/>
        </a:defRPr>
      </a:lvl3pPr>
      <a:lvl4pPr marL="1600200" indent="-228600" algn="l" defTabSz="457200" rtl="0" eaLnBrk="1" fontAlgn="base" hangingPunct="1">
        <a:lnSpc>
          <a:spcPct val="116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4pPr>
      <a:lvl5pPr marL="2057400" indent="-228600" algn="l" defTabSz="457200" rtl="0" eaLnBrk="1" fontAlgn="base" hangingPunct="1">
        <a:lnSpc>
          <a:spcPct val="116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457200" rtl="0" eaLnBrk="1" fontAlgn="base" hangingPunct="1">
        <a:lnSpc>
          <a:spcPct val="116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6pPr>
      <a:lvl7pPr marL="2971800" indent="-228600" algn="l" defTabSz="457200" rtl="0" eaLnBrk="1" fontAlgn="base" hangingPunct="1">
        <a:lnSpc>
          <a:spcPct val="116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7pPr>
      <a:lvl8pPr marL="3429000" indent="-228600" algn="l" defTabSz="457200" rtl="0" eaLnBrk="1" fontAlgn="base" hangingPunct="1">
        <a:lnSpc>
          <a:spcPct val="116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8pPr>
      <a:lvl9pPr marL="3886200" indent="-228600" algn="l" defTabSz="457200" rtl="0" eaLnBrk="1" fontAlgn="base" hangingPunct="1">
        <a:lnSpc>
          <a:spcPct val="116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D6D8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6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0" y="-215900"/>
            <a:ext cx="9204325" cy="21193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  <p:sp>
        <p:nvSpPr>
          <p:cNvPr id="123907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6425" cy="452278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  <a:p>
            <a:pPr lvl="4"/>
            <a:r>
              <a:rPr lang="en-GB"/>
              <a:t>Eighth Outline Level</a:t>
            </a:r>
          </a:p>
          <a:p>
            <a:pPr lvl="4"/>
            <a:r>
              <a:rPr lang="en-GB"/>
              <a:t>Ninth Outline Level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0" y="6618288"/>
            <a:ext cx="2160588" cy="23653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>
            <a:lvl1pPr>
              <a:lnSpc>
                <a:spcPct val="93000"/>
              </a:lnSpc>
              <a:defRPr sz="1000">
                <a:solidFill>
                  <a:srgbClr val="000000"/>
                </a:solidFill>
                <a:latin typeface="Times New Roman" charset="0"/>
              </a:defRPr>
            </a:lvl1pPr>
          </a:lstStyle>
          <a:p>
            <a:r>
              <a:rPr lang="en-US" altLang="ja-JP" smtClean="0"/>
              <a:t>3-3-1.anti-virus</a:t>
            </a:r>
            <a:endParaRPr lang="en-US" dirty="0"/>
          </a:p>
        </p:txBody>
      </p:sp>
      <p:sp>
        <p:nvSpPr>
          <p:cNvPr id="11268" name="Text Box 4"/>
          <p:cNvSpPr txBox="1">
            <a:spLocks noChangeArrowheads="1"/>
          </p:cNvSpPr>
          <p:nvPr/>
        </p:nvSpPr>
        <p:spPr bwMode="auto">
          <a:xfrm>
            <a:off x="3124200" y="6245225"/>
            <a:ext cx="2894013" cy="4746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 dirty="0"/>
          </a:p>
        </p:txBody>
      </p:sp>
      <p:sp>
        <p:nvSpPr>
          <p:cNvPr id="11269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7010400" y="6489700"/>
            <a:ext cx="2132013" cy="3635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>
            <a:lvl1pPr algn="r">
              <a:tabLst>
                <a:tab pos="723900" algn="l"/>
                <a:tab pos="1447800" algn="l"/>
              </a:tabLst>
              <a:defRPr sz="1000">
                <a:solidFill>
                  <a:srgbClr val="898989"/>
                </a:solidFill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fld id="{784FEA26-1A69-A949-9F5A-485210C38EF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hf hdr="0" ftr="0"/>
  <p:txStyles>
    <p:titleStyle>
      <a:lvl1pPr algn="ctr" defTabSz="457200" rtl="0" eaLnBrk="1" fontAlgn="base" hangingPunct="1">
        <a:lnSpc>
          <a:spcPct val="116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6000" b="1">
          <a:solidFill>
            <a:srgbClr val="FF00FF"/>
          </a:solidFill>
          <a:latin typeface="+mj-lt"/>
          <a:ea typeface="+mj-ea"/>
          <a:cs typeface="+mj-cs"/>
        </a:defRPr>
      </a:lvl1pPr>
      <a:lvl2pPr algn="ctr" defTabSz="457200" rtl="0" eaLnBrk="1" fontAlgn="base" hangingPunct="1">
        <a:lnSpc>
          <a:spcPct val="116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6000" b="1">
          <a:solidFill>
            <a:srgbClr val="FF00FF"/>
          </a:solidFill>
          <a:latin typeface="Comic Sans MS" charset="0"/>
          <a:ea typeface="Arial Unicode MS" charset="0"/>
          <a:cs typeface="Arial Unicode MS" charset="0"/>
        </a:defRPr>
      </a:lvl2pPr>
      <a:lvl3pPr algn="ctr" defTabSz="457200" rtl="0" eaLnBrk="1" fontAlgn="base" hangingPunct="1">
        <a:lnSpc>
          <a:spcPct val="116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6000" b="1">
          <a:solidFill>
            <a:srgbClr val="FF00FF"/>
          </a:solidFill>
          <a:latin typeface="Comic Sans MS" charset="0"/>
          <a:ea typeface="Arial Unicode MS" charset="0"/>
          <a:cs typeface="Arial Unicode MS" charset="0"/>
        </a:defRPr>
      </a:lvl3pPr>
      <a:lvl4pPr algn="ctr" defTabSz="457200" rtl="0" eaLnBrk="1" fontAlgn="base" hangingPunct="1">
        <a:lnSpc>
          <a:spcPct val="116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6000" b="1">
          <a:solidFill>
            <a:srgbClr val="FF00FF"/>
          </a:solidFill>
          <a:latin typeface="Comic Sans MS" charset="0"/>
          <a:ea typeface="Arial Unicode MS" charset="0"/>
          <a:cs typeface="Arial Unicode MS" charset="0"/>
        </a:defRPr>
      </a:lvl4pPr>
      <a:lvl5pPr algn="ctr" defTabSz="457200" rtl="0" eaLnBrk="1" fontAlgn="base" hangingPunct="1">
        <a:lnSpc>
          <a:spcPct val="116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6000" b="1">
          <a:solidFill>
            <a:srgbClr val="FF00FF"/>
          </a:solidFill>
          <a:latin typeface="Comic Sans MS" charset="0"/>
          <a:ea typeface="Arial Unicode MS" charset="0"/>
          <a:cs typeface="Arial Unicode MS" charset="0"/>
        </a:defRPr>
      </a:lvl5pPr>
      <a:lvl6pPr marL="2514600" indent="-228600" algn="ctr" defTabSz="457200" rtl="0" eaLnBrk="1" fontAlgn="base" hangingPunct="1">
        <a:lnSpc>
          <a:spcPct val="116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6000" b="1">
          <a:solidFill>
            <a:srgbClr val="FF00FF"/>
          </a:solidFill>
          <a:latin typeface="Comic Sans MS" charset="0"/>
          <a:ea typeface="Arial Unicode MS" charset="0"/>
          <a:cs typeface="Arial Unicode MS" charset="0"/>
        </a:defRPr>
      </a:lvl6pPr>
      <a:lvl7pPr marL="2971800" indent="-228600" algn="ctr" defTabSz="457200" rtl="0" eaLnBrk="1" fontAlgn="base" hangingPunct="1">
        <a:lnSpc>
          <a:spcPct val="116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6000" b="1">
          <a:solidFill>
            <a:srgbClr val="FF00FF"/>
          </a:solidFill>
          <a:latin typeface="Comic Sans MS" charset="0"/>
          <a:ea typeface="Arial Unicode MS" charset="0"/>
          <a:cs typeface="Arial Unicode MS" charset="0"/>
        </a:defRPr>
      </a:lvl7pPr>
      <a:lvl8pPr marL="3429000" indent="-228600" algn="ctr" defTabSz="457200" rtl="0" eaLnBrk="1" fontAlgn="base" hangingPunct="1">
        <a:lnSpc>
          <a:spcPct val="116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6000" b="1">
          <a:solidFill>
            <a:srgbClr val="FF00FF"/>
          </a:solidFill>
          <a:latin typeface="Comic Sans MS" charset="0"/>
          <a:ea typeface="Arial Unicode MS" charset="0"/>
          <a:cs typeface="Arial Unicode MS" charset="0"/>
        </a:defRPr>
      </a:lvl8pPr>
      <a:lvl9pPr marL="3886200" indent="-228600" algn="ctr" defTabSz="457200" rtl="0" eaLnBrk="1" fontAlgn="base" hangingPunct="1">
        <a:lnSpc>
          <a:spcPct val="116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6000" b="1">
          <a:solidFill>
            <a:srgbClr val="FF00FF"/>
          </a:solidFill>
          <a:latin typeface="Comic Sans MS" charset="0"/>
          <a:ea typeface="Arial Unicode MS" charset="0"/>
          <a:cs typeface="Arial Unicode MS" charset="0"/>
        </a:defRPr>
      </a:lvl9pPr>
    </p:titleStyle>
    <p:bodyStyle>
      <a:lvl1pPr marL="342900" indent="-342900" algn="l" defTabSz="457200" rtl="0" eaLnBrk="1" fontAlgn="base" hangingPunct="1">
        <a:lnSpc>
          <a:spcPct val="116000"/>
        </a:lnSpc>
        <a:spcBef>
          <a:spcPts val="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57200" rtl="0" eaLnBrk="1" fontAlgn="base" hangingPunct="1">
        <a:lnSpc>
          <a:spcPct val="116000"/>
        </a:lnSpc>
        <a:spcBef>
          <a:spcPts val="7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800">
          <a:solidFill>
            <a:srgbClr val="000000"/>
          </a:solidFill>
          <a:latin typeface="+mn-lt"/>
          <a:ea typeface="+mn-ea"/>
          <a:cs typeface="+mn-cs"/>
        </a:defRPr>
      </a:lvl2pPr>
      <a:lvl3pPr marL="1143000" indent="-228600" algn="l" defTabSz="457200" rtl="0" eaLnBrk="1" fontAlgn="base" hangingPunct="1">
        <a:lnSpc>
          <a:spcPct val="116000"/>
        </a:lnSpc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400">
          <a:solidFill>
            <a:srgbClr val="000000"/>
          </a:solidFill>
          <a:latin typeface="+mn-lt"/>
          <a:ea typeface="+mn-ea"/>
          <a:cs typeface="+mn-cs"/>
        </a:defRPr>
      </a:lvl3pPr>
      <a:lvl4pPr marL="1600200" indent="-228600" algn="l" defTabSz="457200" rtl="0" eaLnBrk="1" fontAlgn="base" hangingPunct="1">
        <a:lnSpc>
          <a:spcPct val="116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4pPr>
      <a:lvl5pPr marL="2057400" indent="-228600" algn="l" defTabSz="457200" rtl="0" eaLnBrk="1" fontAlgn="base" hangingPunct="1">
        <a:lnSpc>
          <a:spcPct val="116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457200" rtl="0" eaLnBrk="1" fontAlgn="base" hangingPunct="1">
        <a:lnSpc>
          <a:spcPct val="116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6pPr>
      <a:lvl7pPr marL="2971800" indent="-228600" algn="l" defTabSz="457200" rtl="0" eaLnBrk="1" fontAlgn="base" hangingPunct="1">
        <a:lnSpc>
          <a:spcPct val="116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7pPr>
      <a:lvl8pPr marL="3429000" indent="-228600" algn="l" defTabSz="457200" rtl="0" eaLnBrk="1" fontAlgn="base" hangingPunct="1">
        <a:lnSpc>
          <a:spcPct val="116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8pPr>
      <a:lvl9pPr marL="3886200" indent="-228600" algn="l" defTabSz="457200" rtl="0" eaLnBrk="1" fontAlgn="base" hangingPunct="1">
        <a:lnSpc>
          <a:spcPct val="116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D6D8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4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0" y="-215900"/>
            <a:ext cx="9204325" cy="21193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  <p:sp>
        <p:nvSpPr>
          <p:cNvPr id="136195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6425" cy="452278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  <a:p>
            <a:pPr lvl="4"/>
            <a:r>
              <a:rPr lang="en-GB"/>
              <a:t>Eighth Outline Level</a:t>
            </a:r>
          </a:p>
          <a:p>
            <a:pPr lvl="4"/>
            <a:r>
              <a:rPr lang="en-GB"/>
              <a:t>Ninth Outline Level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0" y="6618288"/>
            <a:ext cx="2160588" cy="23653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>
            <a:lvl1pPr>
              <a:lnSpc>
                <a:spcPct val="93000"/>
              </a:lnSpc>
              <a:defRPr sz="1000">
                <a:solidFill>
                  <a:srgbClr val="000000"/>
                </a:solidFill>
                <a:latin typeface="Times New Roman" charset="0"/>
              </a:defRPr>
            </a:lvl1pPr>
          </a:lstStyle>
          <a:p>
            <a:r>
              <a:rPr lang="en-US" altLang="ja-JP" smtClean="0"/>
              <a:t>3-3-1.anti-virus</a:t>
            </a:r>
            <a:endParaRPr lang="en-US" dirty="0"/>
          </a:p>
        </p:txBody>
      </p:sp>
      <p:sp>
        <p:nvSpPr>
          <p:cNvPr id="12292" name="Text Box 4"/>
          <p:cNvSpPr txBox="1">
            <a:spLocks noChangeArrowheads="1"/>
          </p:cNvSpPr>
          <p:nvPr/>
        </p:nvSpPr>
        <p:spPr bwMode="auto">
          <a:xfrm>
            <a:off x="3124200" y="6245225"/>
            <a:ext cx="2894013" cy="4746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 dirty="0"/>
          </a:p>
        </p:txBody>
      </p:sp>
      <p:sp>
        <p:nvSpPr>
          <p:cNvPr id="12293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7010400" y="6489700"/>
            <a:ext cx="2132013" cy="3635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>
            <a:lvl1pPr algn="r">
              <a:tabLst>
                <a:tab pos="723900" algn="l"/>
                <a:tab pos="1447800" algn="l"/>
              </a:tabLst>
              <a:defRPr sz="1000">
                <a:solidFill>
                  <a:srgbClr val="898989"/>
                </a:solidFill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fld id="{13151FC3-18F1-DF4C-965B-FE1DF07F775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hf hdr="0" ftr="0"/>
  <p:txStyles>
    <p:titleStyle>
      <a:lvl1pPr algn="ctr" defTabSz="457200" rtl="0" eaLnBrk="1" fontAlgn="base" hangingPunct="1">
        <a:lnSpc>
          <a:spcPct val="116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6000" b="1">
          <a:solidFill>
            <a:srgbClr val="FF00FF"/>
          </a:solidFill>
          <a:latin typeface="+mj-lt"/>
          <a:ea typeface="+mj-ea"/>
          <a:cs typeface="+mj-cs"/>
        </a:defRPr>
      </a:lvl1pPr>
      <a:lvl2pPr algn="ctr" defTabSz="457200" rtl="0" eaLnBrk="1" fontAlgn="base" hangingPunct="1">
        <a:lnSpc>
          <a:spcPct val="116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6000" b="1">
          <a:solidFill>
            <a:srgbClr val="FF00FF"/>
          </a:solidFill>
          <a:latin typeface="Comic Sans MS" charset="0"/>
          <a:ea typeface="Arial Unicode MS" charset="0"/>
          <a:cs typeface="Arial Unicode MS" charset="0"/>
        </a:defRPr>
      </a:lvl2pPr>
      <a:lvl3pPr algn="ctr" defTabSz="457200" rtl="0" eaLnBrk="1" fontAlgn="base" hangingPunct="1">
        <a:lnSpc>
          <a:spcPct val="116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6000" b="1">
          <a:solidFill>
            <a:srgbClr val="FF00FF"/>
          </a:solidFill>
          <a:latin typeface="Comic Sans MS" charset="0"/>
          <a:ea typeface="Arial Unicode MS" charset="0"/>
          <a:cs typeface="Arial Unicode MS" charset="0"/>
        </a:defRPr>
      </a:lvl3pPr>
      <a:lvl4pPr algn="ctr" defTabSz="457200" rtl="0" eaLnBrk="1" fontAlgn="base" hangingPunct="1">
        <a:lnSpc>
          <a:spcPct val="116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6000" b="1">
          <a:solidFill>
            <a:srgbClr val="FF00FF"/>
          </a:solidFill>
          <a:latin typeface="Comic Sans MS" charset="0"/>
          <a:ea typeface="Arial Unicode MS" charset="0"/>
          <a:cs typeface="Arial Unicode MS" charset="0"/>
        </a:defRPr>
      </a:lvl4pPr>
      <a:lvl5pPr algn="ctr" defTabSz="457200" rtl="0" eaLnBrk="1" fontAlgn="base" hangingPunct="1">
        <a:lnSpc>
          <a:spcPct val="116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6000" b="1">
          <a:solidFill>
            <a:srgbClr val="FF00FF"/>
          </a:solidFill>
          <a:latin typeface="Comic Sans MS" charset="0"/>
          <a:ea typeface="Arial Unicode MS" charset="0"/>
          <a:cs typeface="Arial Unicode MS" charset="0"/>
        </a:defRPr>
      </a:lvl5pPr>
      <a:lvl6pPr marL="2514600" indent="-228600" algn="ctr" defTabSz="457200" rtl="0" eaLnBrk="1" fontAlgn="base" hangingPunct="1">
        <a:lnSpc>
          <a:spcPct val="116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6000" b="1">
          <a:solidFill>
            <a:srgbClr val="FF00FF"/>
          </a:solidFill>
          <a:latin typeface="Comic Sans MS" charset="0"/>
          <a:ea typeface="Arial Unicode MS" charset="0"/>
          <a:cs typeface="Arial Unicode MS" charset="0"/>
        </a:defRPr>
      </a:lvl6pPr>
      <a:lvl7pPr marL="2971800" indent="-228600" algn="ctr" defTabSz="457200" rtl="0" eaLnBrk="1" fontAlgn="base" hangingPunct="1">
        <a:lnSpc>
          <a:spcPct val="116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6000" b="1">
          <a:solidFill>
            <a:srgbClr val="FF00FF"/>
          </a:solidFill>
          <a:latin typeface="Comic Sans MS" charset="0"/>
          <a:ea typeface="Arial Unicode MS" charset="0"/>
          <a:cs typeface="Arial Unicode MS" charset="0"/>
        </a:defRPr>
      </a:lvl7pPr>
      <a:lvl8pPr marL="3429000" indent="-228600" algn="ctr" defTabSz="457200" rtl="0" eaLnBrk="1" fontAlgn="base" hangingPunct="1">
        <a:lnSpc>
          <a:spcPct val="116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6000" b="1">
          <a:solidFill>
            <a:srgbClr val="FF00FF"/>
          </a:solidFill>
          <a:latin typeface="Comic Sans MS" charset="0"/>
          <a:ea typeface="Arial Unicode MS" charset="0"/>
          <a:cs typeface="Arial Unicode MS" charset="0"/>
        </a:defRPr>
      </a:lvl8pPr>
      <a:lvl9pPr marL="3886200" indent="-228600" algn="ctr" defTabSz="457200" rtl="0" eaLnBrk="1" fontAlgn="base" hangingPunct="1">
        <a:lnSpc>
          <a:spcPct val="116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6000" b="1">
          <a:solidFill>
            <a:srgbClr val="FF00FF"/>
          </a:solidFill>
          <a:latin typeface="Comic Sans MS" charset="0"/>
          <a:ea typeface="Arial Unicode MS" charset="0"/>
          <a:cs typeface="Arial Unicode MS" charset="0"/>
        </a:defRPr>
      </a:lvl9pPr>
    </p:titleStyle>
    <p:bodyStyle>
      <a:lvl1pPr marL="342900" indent="-342900" algn="l" defTabSz="457200" rtl="0" eaLnBrk="1" fontAlgn="base" hangingPunct="1">
        <a:lnSpc>
          <a:spcPct val="116000"/>
        </a:lnSpc>
        <a:spcBef>
          <a:spcPts val="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57200" rtl="0" eaLnBrk="1" fontAlgn="base" hangingPunct="1">
        <a:lnSpc>
          <a:spcPct val="116000"/>
        </a:lnSpc>
        <a:spcBef>
          <a:spcPts val="7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800">
          <a:solidFill>
            <a:srgbClr val="000000"/>
          </a:solidFill>
          <a:latin typeface="+mn-lt"/>
          <a:ea typeface="+mn-ea"/>
          <a:cs typeface="+mn-cs"/>
        </a:defRPr>
      </a:lvl2pPr>
      <a:lvl3pPr marL="1143000" indent="-228600" algn="l" defTabSz="457200" rtl="0" eaLnBrk="1" fontAlgn="base" hangingPunct="1">
        <a:lnSpc>
          <a:spcPct val="116000"/>
        </a:lnSpc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400">
          <a:solidFill>
            <a:srgbClr val="000000"/>
          </a:solidFill>
          <a:latin typeface="+mn-lt"/>
          <a:ea typeface="+mn-ea"/>
          <a:cs typeface="+mn-cs"/>
        </a:defRPr>
      </a:lvl3pPr>
      <a:lvl4pPr marL="1600200" indent="-228600" algn="l" defTabSz="457200" rtl="0" eaLnBrk="1" fontAlgn="base" hangingPunct="1">
        <a:lnSpc>
          <a:spcPct val="116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4pPr>
      <a:lvl5pPr marL="2057400" indent="-228600" algn="l" defTabSz="457200" rtl="0" eaLnBrk="1" fontAlgn="base" hangingPunct="1">
        <a:lnSpc>
          <a:spcPct val="116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457200" rtl="0" eaLnBrk="1" fontAlgn="base" hangingPunct="1">
        <a:lnSpc>
          <a:spcPct val="116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6pPr>
      <a:lvl7pPr marL="2971800" indent="-228600" algn="l" defTabSz="457200" rtl="0" eaLnBrk="1" fontAlgn="base" hangingPunct="1">
        <a:lnSpc>
          <a:spcPct val="116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7pPr>
      <a:lvl8pPr marL="3429000" indent="-228600" algn="l" defTabSz="457200" rtl="0" eaLnBrk="1" fontAlgn="base" hangingPunct="1">
        <a:lnSpc>
          <a:spcPct val="116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8pPr>
      <a:lvl9pPr marL="3886200" indent="-228600" algn="l" defTabSz="457200" rtl="0" eaLnBrk="1" fontAlgn="base" hangingPunct="1">
        <a:lnSpc>
          <a:spcPct val="116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D6D8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482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0" y="-215900"/>
            <a:ext cx="9204325" cy="21193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  <p:sp>
        <p:nvSpPr>
          <p:cNvPr id="148483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6425" cy="452278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  <a:p>
            <a:pPr lvl="4"/>
            <a:r>
              <a:rPr lang="en-GB"/>
              <a:t>Eighth Outline Level</a:t>
            </a:r>
          </a:p>
          <a:p>
            <a:pPr lvl="4"/>
            <a:r>
              <a:rPr lang="en-GB"/>
              <a:t>Ninth Outline Level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0" y="6618288"/>
            <a:ext cx="2160588" cy="23653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>
            <a:lvl1pPr>
              <a:lnSpc>
                <a:spcPct val="93000"/>
              </a:lnSpc>
              <a:defRPr sz="1000">
                <a:solidFill>
                  <a:srgbClr val="000000"/>
                </a:solidFill>
                <a:ea typeface="Arial" charset="0"/>
                <a:cs typeface="Arial" charset="0"/>
              </a:defRPr>
            </a:lvl1pPr>
          </a:lstStyle>
          <a:p>
            <a:r>
              <a:rPr lang="en-US" altLang="ja-JP" smtClean="0"/>
              <a:t>3-3-1.anti-virus</a:t>
            </a:r>
            <a:endParaRPr lang="en-US" dirty="0"/>
          </a:p>
        </p:txBody>
      </p:sp>
      <p:sp>
        <p:nvSpPr>
          <p:cNvPr id="13316" name="Text Box 4"/>
          <p:cNvSpPr txBox="1">
            <a:spLocks noChangeArrowheads="1"/>
          </p:cNvSpPr>
          <p:nvPr/>
        </p:nvSpPr>
        <p:spPr bwMode="auto">
          <a:xfrm>
            <a:off x="3124200" y="6245225"/>
            <a:ext cx="2894013" cy="4746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 dirty="0"/>
          </a:p>
        </p:txBody>
      </p:sp>
      <p:sp>
        <p:nvSpPr>
          <p:cNvPr id="13317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7010400" y="6489700"/>
            <a:ext cx="2132013" cy="3635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>
            <a:lvl1pPr algn="r">
              <a:defRPr sz="1000">
                <a:solidFill>
                  <a:schemeClr val="tx1"/>
                </a:solidFill>
                <a:ea typeface="Arial" charset="0"/>
                <a:cs typeface="Arial" charset="0"/>
              </a:defRPr>
            </a:lvl1pPr>
          </a:lstStyle>
          <a:p>
            <a:fld id="{BA83D004-3C46-774F-980D-4E84CB8E970F}" type="slidenum">
              <a:rPr lang="en-US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7" r:id="rId1"/>
    <p:sldLayoutId id="2147483818" r:id="rId2"/>
    <p:sldLayoutId id="2147483819" r:id="rId3"/>
    <p:sldLayoutId id="2147483820" r:id="rId4"/>
    <p:sldLayoutId id="2147483821" r:id="rId5"/>
    <p:sldLayoutId id="2147483822" r:id="rId6"/>
    <p:sldLayoutId id="2147483823" r:id="rId7"/>
    <p:sldLayoutId id="2147483824" r:id="rId8"/>
    <p:sldLayoutId id="2147483825" r:id="rId9"/>
    <p:sldLayoutId id="2147483826" r:id="rId10"/>
    <p:sldLayoutId id="2147483827" r:id="rId11"/>
  </p:sldLayoutIdLst>
  <p:hf hdr="0" ftr="0"/>
  <p:txStyles>
    <p:titleStyle>
      <a:lvl1pPr algn="ctr" defTabSz="457200" rtl="0" eaLnBrk="1" fontAlgn="base" hangingPunct="1">
        <a:lnSpc>
          <a:spcPct val="116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6000" b="1">
          <a:solidFill>
            <a:srgbClr val="FF00FF"/>
          </a:solidFill>
          <a:latin typeface="+mj-lt"/>
          <a:ea typeface="+mj-ea"/>
          <a:cs typeface="+mj-cs"/>
        </a:defRPr>
      </a:lvl1pPr>
      <a:lvl2pPr algn="ctr" defTabSz="457200" rtl="0" eaLnBrk="1" fontAlgn="base" hangingPunct="1">
        <a:lnSpc>
          <a:spcPct val="116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6000" b="1">
          <a:solidFill>
            <a:srgbClr val="FF00FF"/>
          </a:solidFill>
          <a:latin typeface="Comic Sans MS" charset="0"/>
          <a:ea typeface="Arial Unicode MS" charset="0"/>
          <a:cs typeface="Arial Unicode MS" charset="0"/>
        </a:defRPr>
      </a:lvl2pPr>
      <a:lvl3pPr algn="ctr" defTabSz="457200" rtl="0" eaLnBrk="1" fontAlgn="base" hangingPunct="1">
        <a:lnSpc>
          <a:spcPct val="116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6000" b="1">
          <a:solidFill>
            <a:srgbClr val="FF00FF"/>
          </a:solidFill>
          <a:latin typeface="Comic Sans MS" charset="0"/>
          <a:ea typeface="Arial Unicode MS" charset="0"/>
          <a:cs typeface="Arial Unicode MS" charset="0"/>
        </a:defRPr>
      </a:lvl3pPr>
      <a:lvl4pPr algn="ctr" defTabSz="457200" rtl="0" eaLnBrk="1" fontAlgn="base" hangingPunct="1">
        <a:lnSpc>
          <a:spcPct val="116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6000" b="1">
          <a:solidFill>
            <a:srgbClr val="FF00FF"/>
          </a:solidFill>
          <a:latin typeface="Comic Sans MS" charset="0"/>
          <a:ea typeface="Arial Unicode MS" charset="0"/>
          <a:cs typeface="Arial Unicode MS" charset="0"/>
        </a:defRPr>
      </a:lvl4pPr>
      <a:lvl5pPr algn="ctr" defTabSz="457200" rtl="0" eaLnBrk="1" fontAlgn="base" hangingPunct="1">
        <a:lnSpc>
          <a:spcPct val="116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6000" b="1">
          <a:solidFill>
            <a:srgbClr val="FF00FF"/>
          </a:solidFill>
          <a:latin typeface="Comic Sans MS" charset="0"/>
          <a:ea typeface="Arial Unicode MS" charset="0"/>
          <a:cs typeface="Arial Unicode MS" charset="0"/>
        </a:defRPr>
      </a:lvl5pPr>
      <a:lvl6pPr marL="2514600" indent="-228600" algn="ctr" defTabSz="457200" rtl="0" eaLnBrk="1" fontAlgn="base" hangingPunct="1">
        <a:lnSpc>
          <a:spcPct val="116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6000" b="1">
          <a:solidFill>
            <a:srgbClr val="FF00FF"/>
          </a:solidFill>
          <a:latin typeface="Comic Sans MS" charset="0"/>
          <a:ea typeface="Arial Unicode MS" charset="0"/>
          <a:cs typeface="Arial Unicode MS" charset="0"/>
        </a:defRPr>
      </a:lvl6pPr>
      <a:lvl7pPr marL="2971800" indent="-228600" algn="ctr" defTabSz="457200" rtl="0" eaLnBrk="1" fontAlgn="base" hangingPunct="1">
        <a:lnSpc>
          <a:spcPct val="116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6000" b="1">
          <a:solidFill>
            <a:srgbClr val="FF00FF"/>
          </a:solidFill>
          <a:latin typeface="Comic Sans MS" charset="0"/>
          <a:ea typeface="Arial Unicode MS" charset="0"/>
          <a:cs typeface="Arial Unicode MS" charset="0"/>
        </a:defRPr>
      </a:lvl7pPr>
      <a:lvl8pPr marL="3429000" indent="-228600" algn="ctr" defTabSz="457200" rtl="0" eaLnBrk="1" fontAlgn="base" hangingPunct="1">
        <a:lnSpc>
          <a:spcPct val="116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6000" b="1">
          <a:solidFill>
            <a:srgbClr val="FF00FF"/>
          </a:solidFill>
          <a:latin typeface="Comic Sans MS" charset="0"/>
          <a:ea typeface="Arial Unicode MS" charset="0"/>
          <a:cs typeface="Arial Unicode MS" charset="0"/>
        </a:defRPr>
      </a:lvl8pPr>
      <a:lvl9pPr marL="3886200" indent="-228600" algn="ctr" defTabSz="457200" rtl="0" eaLnBrk="1" fontAlgn="base" hangingPunct="1">
        <a:lnSpc>
          <a:spcPct val="116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6000" b="1">
          <a:solidFill>
            <a:srgbClr val="FF00FF"/>
          </a:solidFill>
          <a:latin typeface="Comic Sans MS" charset="0"/>
          <a:ea typeface="Arial Unicode MS" charset="0"/>
          <a:cs typeface="Arial Unicode MS" charset="0"/>
        </a:defRPr>
      </a:lvl9pPr>
    </p:titleStyle>
    <p:bodyStyle>
      <a:lvl1pPr marL="342900" indent="-342900" algn="l" defTabSz="457200" rtl="0" eaLnBrk="1" fontAlgn="base" hangingPunct="1">
        <a:lnSpc>
          <a:spcPct val="116000"/>
        </a:lnSpc>
        <a:spcBef>
          <a:spcPts val="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57200" rtl="0" eaLnBrk="1" fontAlgn="base" hangingPunct="1">
        <a:lnSpc>
          <a:spcPct val="116000"/>
        </a:lnSpc>
        <a:spcBef>
          <a:spcPts val="7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800">
          <a:solidFill>
            <a:srgbClr val="000000"/>
          </a:solidFill>
          <a:latin typeface="+mn-lt"/>
          <a:ea typeface="+mn-ea"/>
          <a:cs typeface="+mn-cs"/>
        </a:defRPr>
      </a:lvl2pPr>
      <a:lvl3pPr marL="1143000" indent="-228600" algn="l" defTabSz="457200" rtl="0" eaLnBrk="1" fontAlgn="base" hangingPunct="1">
        <a:lnSpc>
          <a:spcPct val="116000"/>
        </a:lnSpc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400">
          <a:solidFill>
            <a:srgbClr val="000000"/>
          </a:solidFill>
          <a:latin typeface="+mn-lt"/>
          <a:ea typeface="+mn-ea"/>
          <a:cs typeface="+mn-cs"/>
        </a:defRPr>
      </a:lvl3pPr>
      <a:lvl4pPr marL="1600200" indent="-228600" algn="l" defTabSz="457200" rtl="0" eaLnBrk="1" fontAlgn="base" hangingPunct="1">
        <a:lnSpc>
          <a:spcPct val="116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4pPr>
      <a:lvl5pPr marL="2057400" indent="-228600" algn="l" defTabSz="457200" rtl="0" eaLnBrk="1" fontAlgn="base" hangingPunct="1">
        <a:lnSpc>
          <a:spcPct val="116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457200" rtl="0" eaLnBrk="1" fontAlgn="base" hangingPunct="1">
        <a:lnSpc>
          <a:spcPct val="116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6pPr>
      <a:lvl7pPr marL="2971800" indent="-228600" algn="l" defTabSz="457200" rtl="0" eaLnBrk="1" fontAlgn="base" hangingPunct="1">
        <a:lnSpc>
          <a:spcPct val="116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7pPr>
      <a:lvl8pPr marL="3429000" indent="-228600" algn="l" defTabSz="457200" rtl="0" eaLnBrk="1" fontAlgn="base" hangingPunct="1">
        <a:lnSpc>
          <a:spcPct val="116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8pPr>
      <a:lvl9pPr marL="3886200" indent="-228600" algn="l" defTabSz="457200" rtl="0" eaLnBrk="1" fontAlgn="base" hangingPunct="1">
        <a:lnSpc>
          <a:spcPct val="116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D6D8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0" y="-215900"/>
            <a:ext cx="9204325" cy="21193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  <p:sp>
        <p:nvSpPr>
          <p:cNvPr id="37891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6425" cy="452278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  <a:p>
            <a:pPr lvl="4"/>
            <a:r>
              <a:rPr lang="en-GB"/>
              <a:t>Eighth Outline Level</a:t>
            </a:r>
          </a:p>
          <a:p>
            <a:pPr lvl="4"/>
            <a:r>
              <a:rPr lang="en-GB"/>
              <a:t>Ninth Outline Level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0" y="6618288"/>
            <a:ext cx="2160588" cy="23653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>
            <a:lvl1pPr>
              <a:lnSpc>
                <a:spcPct val="93000"/>
              </a:lnSpc>
              <a:defRPr sz="1000">
                <a:solidFill>
                  <a:srgbClr val="000000"/>
                </a:solidFill>
                <a:latin typeface="Arial"/>
                <a:cs typeface="Arial"/>
              </a:defRPr>
            </a:lvl1pPr>
          </a:lstStyle>
          <a:p>
            <a:r>
              <a:rPr lang="en-US" altLang="ja-JP" smtClean="0"/>
              <a:t>3-3-1.anti-virus</a:t>
            </a:r>
            <a:endParaRPr lang="en-US"/>
          </a:p>
        </p:txBody>
      </p:sp>
      <p:sp>
        <p:nvSpPr>
          <p:cNvPr id="4100" name="Text Box 4"/>
          <p:cNvSpPr txBox="1">
            <a:spLocks noChangeArrowheads="1"/>
          </p:cNvSpPr>
          <p:nvPr/>
        </p:nvSpPr>
        <p:spPr bwMode="auto">
          <a:xfrm>
            <a:off x="3124200" y="6245225"/>
            <a:ext cx="2894013" cy="4746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 dirty="0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7010400" y="6505575"/>
            <a:ext cx="2132013" cy="3635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>
            <a:lvl1pPr algn="r">
              <a:tabLst>
                <a:tab pos="723900" algn="l"/>
                <a:tab pos="1447800" algn="l"/>
              </a:tabLst>
              <a:defRPr sz="10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1pPr>
          </a:lstStyle>
          <a:p>
            <a:fld id="{16186481-3585-1449-B35B-328DFE16D735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29" r:id="rId1"/>
    <p:sldLayoutId id="2147483830" r:id="rId2"/>
    <p:sldLayoutId id="2147483831" r:id="rId3"/>
    <p:sldLayoutId id="2147483832" r:id="rId4"/>
    <p:sldLayoutId id="2147483833" r:id="rId5"/>
    <p:sldLayoutId id="2147483834" r:id="rId6"/>
    <p:sldLayoutId id="2147483835" r:id="rId7"/>
    <p:sldLayoutId id="2147483836" r:id="rId8"/>
    <p:sldLayoutId id="2147483837" r:id="rId9"/>
    <p:sldLayoutId id="2147483838" r:id="rId10"/>
    <p:sldLayoutId id="2147483839" r:id="rId11"/>
  </p:sldLayoutIdLst>
  <p:hf hdr="0" ftr="0"/>
  <p:txStyles>
    <p:titleStyle>
      <a:lvl1pPr algn="ctr" defTabSz="457200" rtl="0" eaLnBrk="1" fontAlgn="base" hangingPunct="1">
        <a:lnSpc>
          <a:spcPct val="116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6000" b="1">
          <a:solidFill>
            <a:srgbClr val="FF00FF"/>
          </a:solidFill>
          <a:latin typeface="+mj-lt"/>
          <a:ea typeface="+mj-ea"/>
          <a:cs typeface="+mj-cs"/>
        </a:defRPr>
      </a:lvl1pPr>
      <a:lvl2pPr algn="ctr" defTabSz="457200" rtl="0" eaLnBrk="1" fontAlgn="base" hangingPunct="1">
        <a:lnSpc>
          <a:spcPct val="116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6000" b="1">
          <a:solidFill>
            <a:srgbClr val="FF00FF"/>
          </a:solidFill>
          <a:latin typeface="Comic Sans MS" charset="0"/>
          <a:ea typeface="Arial Unicode MS" charset="0"/>
          <a:cs typeface="Arial Unicode MS" charset="0"/>
        </a:defRPr>
      </a:lvl2pPr>
      <a:lvl3pPr algn="ctr" defTabSz="457200" rtl="0" eaLnBrk="1" fontAlgn="base" hangingPunct="1">
        <a:lnSpc>
          <a:spcPct val="116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6000" b="1">
          <a:solidFill>
            <a:srgbClr val="FF00FF"/>
          </a:solidFill>
          <a:latin typeface="Comic Sans MS" charset="0"/>
          <a:ea typeface="Arial Unicode MS" charset="0"/>
          <a:cs typeface="Arial Unicode MS" charset="0"/>
        </a:defRPr>
      </a:lvl3pPr>
      <a:lvl4pPr algn="ctr" defTabSz="457200" rtl="0" eaLnBrk="1" fontAlgn="base" hangingPunct="1">
        <a:lnSpc>
          <a:spcPct val="116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6000" b="1">
          <a:solidFill>
            <a:srgbClr val="FF00FF"/>
          </a:solidFill>
          <a:latin typeface="Comic Sans MS" charset="0"/>
          <a:ea typeface="Arial Unicode MS" charset="0"/>
          <a:cs typeface="Arial Unicode MS" charset="0"/>
        </a:defRPr>
      </a:lvl4pPr>
      <a:lvl5pPr algn="ctr" defTabSz="457200" rtl="0" eaLnBrk="1" fontAlgn="base" hangingPunct="1">
        <a:lnSpc>
          <a:spcPct val="116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6000" b="1">
          <a:solidFill>
            <a:srgbClr val="FF00FF"/>
          </a:solidFill>
          <a:latin typeface="Comic Sans MS" charset="0"/>
          <a:ea typeface="Arial Unicode MS" charset="0"/>
          <a:cs typeface="Arial Unicode MS" charset="0"/>
        </a:defRPr>
      </a:lvl5pPr>
      <a:lvl6pPr marL="2514600" indent="-228600" algn="ctr" defTabSz="457200" rtl="0" eaLnBrk="1" fontAlgn="base" hangingPunct="1">
        <a:lnSpc>
          <a:spcPct val="116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6000" b="1">
          <a:solidFill>
            <a:srgbClr val="FF00FF"/>
          </a:solidFill>
          <a:latin typeface="Comic Sans MS" charset="0"/>
          <a:ea typeface="Arial Unicode MS" charset="0"/>
          <a:cs typeface="Arial Unicode MS" charset="0"/>
        </a:defRPr>
      </a:lvl6pPr>
      <a:lvl7pPr marL="2971800" indent="-228600" algn="ctr" defTabSz="457200" rtl="0" eaLnBrk="1" fontAlgn="base" hangingPunct="1">
        <a:lnSpc>
          <a:spcPct val="116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6000" b="1">
          <a:solidFill>
            <a:srgbClr val="FF00FF"/>
          </a:solidFill>
          <a:latin typeface="Comic Sans MS" charset="0"/>
          <a:ea typeface="Arial Unicode MS" charset="0"/>
          <a:cs typeface="Arial Unicode MS" charset="0"/>
        </a:defRPr>
      </a:lvl7pPr>
      <a:lvl8pPr marL="3429000" indent="-228600" algn="ctr" defTabSz="457200" rtl="0" eaLnBrk="1" fontAlgn="base" hangingPunct="1">
        <a:lnSpc>
          <a:spcPct val="116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6000" b="1">
          <a:solidFill>
            <a:srgbClr val="FF00FF"/>
          </a:solidFill>
          <a:latin typeface="Comic Sans MS" charset="0"/>
          <a:ea typeface="Arial Unicode MS" charset="0"/>
          <a:cs typeface="Arial Unicode MS" charset="0"/>
        </a:defRPr>
      </a:lvl8pPr>
      <a:lvl9pPr marL="3886200" indent="-228600" algn="ctr" defTabSz="457200" rtl="0" eaLnBrk="1" fontAlgn="base" hangingPunct="1">
        <a:lnSpc>
          <a:spcPct val="116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6000" b="1">
          <a:solidFill>
            <a:srgbClr val="FF00FF"/>
          </a:solidFill>
          <a:latin typeface="Comic Sans MS" charset="0"/>
          <a:ea typeface="Arial Unicode MS" charset="0"/>
          <a:cs typeface="Arial Unicode MS" charset="0"/>
        </a:defRPr>
      </a:lvl9pPr>
    </p:titleStyle>
    <p:bodyStyle>
      <a:lvl1pPr marL="342900" indent="-342900" algn="l" defTabSz="457200" rtl="0" eaLnBrk="1" fontAlgn="base" hangingPunct="1">
        <a:lnSpc>
          <a:spcPct val="116000"/>
        </a:lnSpc>
        <a:spcBef>
          <a:spcPts val="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57200" rtl="0" eaLnBrk="1" fontAlgn="base" hangingPunct="1">
        <a:lnSpc>
          <a:spcPct val="116000"/>
        </a:lnSpc>
        <a:spcBef>
          <a:spcPts val="7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800">
          <a:solidFill>
            <a:srgbClr val="000000"/>
          </a:solidFill>
          <a:latin typeface="+mn-lt"/>
          <a:ea typeface="+mn-ea"/>
          <a:cs typeface="+mn-cs"/>
        </a:defRPr>
      </a:lvl2pPr>
      <a:lvl3pPr marL="1143000" indent="-228600" algn="l" defTabSz="457200" rtl="0" eaLnBrk="1" fontAlgn="base" hangingPunct="1">
        <a:lnSpc>
          <a:spcPct val="116000"/>
        </a:lnSpc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400">
          <a:solidFill>
            <a:srgbClr val="000000"/>
          </a:solidFill>
          <a:latin typeface="+mn-lt"/>
          <a:ea typeface="+mn-ea"/>
          <a:cs typeface="+mn-cs"/>
        </a:defRPr>
      </a:lvl3pPr>
      <a:lvl4pPr marL="1600200" indent="-228600" algn="l" defTabSz="457200" rtl="0" eaLnBrk="1" fontAlgn="base" hangingPunct="1">
        <a:lnSpc>
          <a:spcPct val="116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4pPr>
      <a:lvl5pPr marL="2057400" indent="-228600" algn="l" defTabSz="457200" rtl="0" eaLnBrk="1" fontAlgn="base" hangingPunct="1">
        <a:lnSpc>
          <a:spcPct val="116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457200" rtl="0" eaLnBrk="1" fontAlgn="base" hangingPunct="1">
        <a:lnSpc>
          <a:spcPct val="116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6pPr>
      <a:lvl7pPr marL="2971800" indent="-228600" algn="l" defTabSz="457200" rtl="0" eaLnBrk="1" fontAlgn="base" hangingPunct="1">
        <a:lnSpc>
          <a:spcPct val="116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7pPr>
      <a:lvl8pPr marL="3429000" indent="-228600" algn="l" defTabSz="457200" rtl="0" eaLnBrk="1" fontAlgn="base" hangingPunct="1">
        <a:lnSpc>
          <a:spcPct val="116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8pPr>
      <a:lvl9pPr marL="3886200" indent="-228600" algn="l" defTabSz="457200" rtl="0" eaLnBrk="1" fontAlgn="base" hangingPunct="1">
        <a:lnSpc>
          <a:spcPct val="116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D6D8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0" y="-215900"/>
            <a:ext cx="9204325" cy="21193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  <p:sp>
        <p:nvSpPr>
          <p:cNvPr id="50179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6425" cy="452278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  <a:p>
            <a:pPr lvl="4"/>
            <a:r>
              <a:rPr lang="en-GB"/>
              <a:t>Eighth Outline Level</a:t>
            </a:r>
          </a:p>
          <a:p>
            <a:pPr lvl="4"/>
            <a:r>
              <a:rPr lang="en-GB"/>
              <a:t>Ninth Outline Level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0" y="6618288"/>
            <a:ext cx="2160588" cy="23653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>
            <a:lvl1pPr>
              <a:lnSpc>
                <a:spcPct val="93000"/>
              </a:lnSpc>
              <a:defRPr sz="1000">
                <a:solidFill>
                  <a:srgbClr val="000000"/>
                </a:solidFill>
                <a:latin typeface="Times New Roman" charset="0"/>
              </a:defRPr>
            </a:lvl1pPr>
          </a:lstStyle>
          <a:p>
            <a:r>
              <a:rPr lang="en-US" altLang="ja-JP" smtClean="0"/>
              <a:t>3-3-1.anti-virus</a:t>
            </a:r>
            <a:endParaRPr lang="en-US" dirty="0"/>
          </a:p>
        </p:txBody>
      </p:sp>
      <p:sp>
        <p:nvSpPr>
          <p:cNvPr id="5124" name="Text Box 4"/>
          <p:cNvSpPr txBox="1">
            <a:spLocks noChangeArrowheads="1"/>
          </p:cNvSpPr>
          <p:nvPr/>
        </p:nvSpPr>
        <p:spPr bwMode="auto">
          <a:xfrm>
            <a:off x="3124200" y="6245225"/>
            <a:ext cx="2894013" cy="4746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 dirty="0"/>
          </a:p>
        </p:txBody>
      </p:sp>
      <p:sp>
        <p:nvSpPr>
          <p:cNvPr id="5125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7010400" y="6505575"/>
            <a:ext cx="2132013" cy="3635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>
            <a:lvl1pPr algn="r">
              <a:tabLst>
                <a:tab pos="723900" algn="l"/>
                <a:tab pos="1447800" algn="l"/>
              </a:tabLst>
              <a:defRPr sz="1000">
                <a:solidFill>
                  <a:srgbClr val="898989"/>
                </a:solidFill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fld id="{068DBA9A-B0E1-DE40-A496-D6A41AFB8E6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hdr="0" ftr="0"/>
  <p:txStyles>
    <p:titleStyle>
      <a:lvl1pPr algn="ctr" defTabSz="457200" rtl="0" eaLnBrk="1" fontAlgn="base" hangingPunct="1">
        <a:lnSpc>
          <a:spcPct val="116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6000" b="1">
          <a:solidFill>
            <a:srgbClr val="FF00FF"/>
          </a:solidFill>
          <a:latin typeface="+mj-lt"/>
          <a:ea typeface="+mj-ea"/>
          <a:cs typeface="+mj-cs"/>
        </a:defRPr>
      </a:lvl1pPr>
      <a:lvl2pPr algn="ctr" defTabSz="457200" rtl="0" eaLnBrk="1" fontAlgn="base" hangingPunct="1">
        <a:lnSpc>
          <a:spcPct val="116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6000" b="1">
          <a:solidFill>
            <a:srgbClr val="FF00FF"/>
          </a:solidFill>
          <a:latin typeface="Comic Sans MS" charset="0"/>
          <a:ea typeface="Arial Unicode MS" charset="0"/>
          <a:cs typeface="Arial Unicode MS" charset="0"/>
        </a:defRPr>
      </a:lvl2pPr>
      <a:lvl3pPr algn="ctr" defTabSz="457200" rtl="0" eaLnBrk="1" fontAlgn="base" hangingPunct="1">
        <a:lnSpc>
          <a:spcPct val="116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6000" b="1">
          <a:solidFill>
            <a:srgbClr val="FF00FF"/>
          </a:solidFill>
          <a:latin typeface="Comic Sans MS" charset="0"/>
          <a:ea typeface="Arial Unicode MS" charset="0"/>
          <a:cs typeface="Arial Unicode MS" charset="0"/>
        </a:defRPr>
      </a:lvl3pPr>
      <a:lvl4pPr algn="ctr" defTabSz="457200" rtl="0" eaLnBrk="1" fontAlgn="base" hangingPunct="1">
        <a:lnSpc>
          <a:spcPct val="116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6000" b="1">
          <a:solidFill>
            <a:srgbClr val="FF00FF"/>
          </a:solidFill>
          <a:latin typeface="Comic Sans MS" charset="0"/>
          <a:ea typeface="Arial Unicode MS" charset="0"/>
          <a:cs typeface="Arial Unicode MS" charset="0"/>
        </a:defRPr>
      </a:lvl4pPr>
      <a:lvl5pPr algn="ctr" defTabSz="457200" rtl="0" eaLnBrk="1" fontAlgn="base" hangingPunct="1">
        <a:lnSpc>
          <a:spcPct val="116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6000" b="1">
          <a:solidFill>
            <a:srgbClr val="FF00FF"/>
          </a:solidFill>
          <a:latin typeface="Comic Sans MS" charset="0"/>
          <a:ea typeface="Arial Unicode MS" charset="0"/>
          <a:cs typeface="Arial Unicode MS" charset="0"/>
        </a:defRPr>
      </a:lvl5pPr>
      <a:lvl6pPr marL="2514600" indent="-228600" algn="ctr" defTabSz="457200" rtl="0" eaLnBrk="1" fontAlgn="base" hangingPunct="1">
        <a:lnSpc>
          <a:spcPct val="116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6000" b="1">
          <a:solidFill>
            <a:srgbClr val="FF00FF"/>
          </a:solidFill>
          <a:latin typeface="Comic Sans MS" charset="0"/>
          <a:ea typeface="Arial Unicode MS" charset="0"/>
          <a:cs typeface="Arial Unicode MS" charset="0"/>
        </a:defRPr>
      </a:lvl6pPr>
      <a:lvl7pPr marL="2971800" indent="-228600" algn="ctr" defTabSz="457200" rtl="0" eaLnBrk="1" fontAlgn="base" hangingPunct="1">
        <a:lnSpc>
          <a:spcPct val="116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6000" b="1">
          <a:solidFill>
            <a:srgbClr val="FF00FF"/>
          </a:solidFill>
          <a:latin typeface="Comic Sans MS" charset="0"/>
          <a:ea typeface="Arial Unicode MS" charset="0"/>
          <a:cs typeface="Arial Unicode MS" charset="0"/>
        </a:defRPr>
      </a:lvl7pPr>
      <a:lvl8pPr marL="3429000" indent="-228600" algn="ctr" defTabSz="457200" rtl="0" eaLnBrk="1" fontAlgn="base" hangingPunct="1">
        <a:lnSpc>
          <a:spcPct val="116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6000" b="1">
          <a:solidFill>
            <a:srgbClr val="FF00FF"/>
          </a:solidFill>
          <a:latin typeface="Comic Sans MS" charset="0"/>
          <a:ea typeface="Arial Unicode MS" charset="0"/>
          <a:cs typeface="Arial Unicode MS" charset="0"/>
        </a:defRPr>
      </a:lvl8pPr>
      <a:lvl9pPr marL="3886200" indent="-228600" algn="ctr" defTabSz="457200" rtl="0" eaLnBrk="1" fontAlgn="base" hangingPunct="1">
        <a:lnSpc>
          <a:spcPct val="116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6000" b="1">
          <a:solidFill>
            <a:srgbClr val="FF00FF"/>
          </a:solidFill>
          <a:latin typeface="Comic Sans MS" charset="0"/>
          <a:ea typeface="Arial Unicode MS" charset="0"/>
          <a:cs typeface="Arial Unicode MS" charset="0"/>
        </a:defRPr>
      </a:lvl9pPr>
    </p:titleStyle>
    <p:bodyStyle>
      <a:lvl1pPr marL="342900" indent="-342900" algn="l" defTabSz="457200" rtl="0" eaLnBrk="1" fontAlgn="base" hangingPunct="1">
        <a:lnSpc>
          <a:spcPct val="116000"/>
        </a:lnSpc>
        <a:spcBef>
          <a:spcPts val="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57200" rtl="0" eaLnBrk="1" fontAlgn="base" hangingPunct="1">
        <a:lnSpc>
          <a:spcPct val="116000"/>
        </a:lnSpc>
        <a:spcBef>
          <a:spcPts val="7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800">
          <a:solidFill>
            <a:srgbClr val="000000"/>
          </a:solidFill>
          <a:latin typeface="+mn-lt"/>
          <a:ea typeface="+mn-ea"/>
          <a:cs typeface="+mn-cs"/>
        </a:defRPr>
      </a:lvl2pPr>
      <a:lvl3pPr marL="1143000" indent="-228600" algn="l" defTabSz="457200" rtl="0" eaLnBrk="1" fontAlgn="base" hangingPunct="1">
        <a:lnSpc>
          <a:spcPct val="116000"/>
        </a:lnSpc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400">
          <a:solidFill>
            <a:srgbClr val="000000"/>
          </a:solidFill>
          <a:latin typeface="+mn-lt"/>
          <a:ea typeface="+mn-ea"/>
          <a:cs typeface="+mn-cs"/>
        </a:defRPr>
      </a:lvl3pPr>
      <a:lvl4pPr marL="1600200" indent="-228600" algn="l" defTabSz="457200" rtl="0" eaLnBrk="1" fontAlgn="base" hangingPunct="1">
        <a:lnSpc>
          <a:spcPct val="116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4pPr>
      <a:lvl5pPr marL="2057400" indent="-228600" algn="l" defTabSz="457200" rtl="0" eaLnBrk="1" fontAlgn="base" hangingPunct="1">
        <a:lnSpc>
          <a:spcPct val="116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457200" rtl="0" eaLnBrk="1" fontAlgn="base" hangingPunct="1">
        <a:lnSpc>
          <a:spcPct val="116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6pPr>
      <a:lvl7pPr marL="2971800" indent="-228600" algn="l" defTabSz="457200" rtl="0" eaLnBrk="1" fontAlgn="base" hangingPunct="1">
        <a:lnSpc>
          <a:spcPct val="116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7pPr>
      <a:lvl8pPr marL="3429000" indent="-228600" algn="l" defTabSz="457200" rtl="0" eaLnBrk="1" fontAlgn="base" hangingPunct="1">
        <a:lnSpc>
          <a:spcPct val="116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8pPr>
      <a:lvl9pPr marL="3886200" indent="-228600" algn="l" defTabSz="457200" rtl="0" eaLnBrk="1" fontAlgn="base" hangingPunct="1">
        <a:lnSpc>
          <a:spcPct val="116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D6D8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0" y="-215900"/>
            <a:ext cx="9204325" cy="21193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  <p:sp>
        <p:nvSpPr>
          <p:cNvPr id="62467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6425" cy="452278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  <a:p>
            <a:pPr lvl="4"/>
            <a:r>
              <a:rPr lang="en-GB"/>
              <a:t>Eighth Outline Level</a:t>
            </a:r>
          </a:p>
          <a:p>
            <a:pPr lvl="4"/>
            <a:r>
              <a:rPr lang="en-GB"/>
              <a:t>Ninth Outline Level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0" y="6618288"/>
            <a:ext cx="2160588" cy="23653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>
            <a:lvl1pPr>
              <a:lnSpc>
                <a:spcPct val="93000"/>
              </a:lnSpc>
              <a:defRPr sz="1000">
                <a:solidFill>
                  <a:srgbClr val="000000"/>
                </a:solidFill>
                <a:latin typeface="Times New Roman" charset="0"/>
              </a:defRPr>
            </a:lvl1pPr>
          </a:lstStyle>
          <a:p>
            <a:r>
              <a:rPr lang="en-US" altLang="ja-JP" smtClean="0"/>
              <a:t>3-3-1.anti-virus</a:t>
            </a:r>
            <a:endParaRPr lang="en-US" dirty="0"/>
          </a:p>
        </p:txBody>
      </p:sp>
      <p:sp>
        <p:nvSpPr>
          <p:cNvPr id="6148" name="Text Box 4"/>
          <p:cNvSpPr txBox="1">
            <a:spLocks noChangeArrowheads="1"/>
          </p:cNvSpPr>
          <p:nvPr/>
        </p:nvSpPr>
        <p:spPr bwMode="auto">
          <a:xfrm>
            <a:off x="3124200" y="6245225"/>
            <a:ext cx="2894013" cy="4746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 dirty="0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7010400" y="6489700"/>
            <a:ext cx="2132013" cy="3635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>
            <a:lvl1pPr algn="r">
              <a:tabLst>
                <a:tab pos="723900" algn="l"/>
                <a:tab pos="1447800" algn="l"/>
              </a:tabLst>
              <a:defRPr sz="1000">
                <a:solidFill>
                  <a:srgbClr val="898989"/>
                </a:solidFill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fld id="{359F0C23-1D54-EF42-9004-B38CA57411A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53" r:id="rId1"/>
    <p:sldLayoutId id="2147483854" r:id="rId2"/>
    <p:sldLayoutId id="2147483855" r:id="rId3"/>
    <p:sldLayoutId id="2147483856" r:id="rId4"/>
    <p:sldLayoutId id="2147483857" r:id="rId5"/>
    <p:sldLayoutId id="2147483858" r:id="rId6"/>
    <p:sldLayoutId id="2147483859" r:id="rId7"/>
    <p:sldLayoutId id="2147483860" r:id="rId8"/>
    <p:sldLayoutId id="2147483861" r:id="rId9"/>
    <p:sldLayoutId id="2147483862" r:id="rId10"/>
    <p:sldLayoutId id="2147483863" r:id="rId11"/>
  </p:sldLayoutIdLst>
  <p:hf hdr="0" ftr="0"/>
  <p:txStyles>
    <p:titleStyle>
      <a:lvl1pPr algn="ctr" defTabSz="457200" rtl="0" eaLnBrk="1" fontAlgn="base" hangingPunct="1">
        <a:lnSpc>
          <a:spcPct val="116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6000" b="1">
          <a:solidFill>
            <a:srgbClr val="FF00FF"/>
          </a:solidFill>
          <a:latin typeface="+mj-lt"/>
          <a:ea typeface="+mj-ea"/>
          <a:cs typeface="+mj-cs"/>
        </a:defRPr>
      </a:lvl1pPr>
      <a:lvl2pPr algn="ctr" defTabSz="457200" rtl="0" eaLnBrk="1" fontAlgn="base" hangingPunct="1">
        <a:lnSpc>
          <a:spcPct val="116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6000" b="1">
          <a:solidFill>
            <a:srgbClr val="FF00FF"/>
          </a:solidFill>
          <a:latin typeface="Comic Sans MS" charset="0"/>
          <a:ea typeface="Arial Unicode MS" charset="0"/>
          <a:cs typeface="Arial Unicode MS" charset="0"/>
        </a:defRPr>
      </a:lvl2pPr>
      <a:lvl3pPr algn="ctr" defTabSz="457200" rtl="0" eaLnBrk="1" fontAlgn="base" hangingPunct="1">
        <a:lnSpc>
          <a:spcPct val="116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6000" b="1">
          <a:solidFill>
            <a:srgbClr val="FF00FF"/>
          </a:solidFill>
          <a:latin typeface="Comic Sans MS" charset="0"/>
          <a:ea typeface="Arial Unicode MS" charset="0"/>
          <a:cs typeface="Arial Unicode MS" charset="0"/>
        </a:defRPr>
      </a:lvl3pPr>
      <a:lvl4pPr algn="ctr" defTabSz="457200" rtl="0" eaLnBrk="1" fontAlgn="base" hangingPunct="1">
        <a:lnSpc>
          <a:spcPct val="116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6000" b="1">
          <a:solidFill>
            <a:srgbClr val="FF00FF"/>
          </a:solidFill>
          <a:latin typeface="Comic Sans MS" charset="0"/>
          <a:ea typeface="Arial Unicode MS" charset="0"/>
          <a:cs typeface="Arial Unicode MS" charset="0"/>
        </a:defRPr>
      </a:lvl4pPr>
      <a:lvl5pPr algn="ctr" defTabSz="457200" rtl="0" eaLnBrk="1" fontAlgn="base" hangingPunct="1">
        <a:lnSpc>
          <a:spcPct val="116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6000" b="1">
          <a:solidFill>
            <a:srgbClr val="FF00FF"/>
          </a:solidFill>
          <a:latin typeface="Comic Sans MS" charset="0"/>
          <a:ea typeface="Arial Unicode MS" charset="0"/>
          <a:cs typeface="Arial Unicode MS" charset="0"/>
        </a:defRPr>
      </a:lvl5pPr>
      <a:lvl6pPr marL="2514600" indent="-228600" algn="ctr" defTabSz="457200" rtl="0" eaLnBrk="1" fontAlgn="base" hangingPunct="1">
        <a:lnSpc>
          <a:spcPct val="116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6000" b="1">
          <a:solidFill>
            <a:srgbClr val="FF00FF"/>
          </a:solidFill>
          <a:latin typeface="Comic Sans MS" charset="0"/>
          <a:ea typeface="Arial Unicode MS" charset="0"/>
          <a:cs typeface="Arial Unicode MS" charset="0"/>
        </a:defRPr>
      </a:lvl6pPr>
      <a:lvl7pPr marL="2971800" indent="-228600" algn="ctr" defTabSz="457200" rtl="0" eaLnBrk="1" fontAlgn="base" hangingPunct="1">
        <a:lnSpc>
          <a:spcPct val="116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6000" b="1">
          <a:solidFill>
            <a:srgbClr val="FF00FF"/>
          </a:solidFill>
          <a:latin typeface="Comic Sans MS" charset="0"/>
          <a:ea typeface="Arial Unicode MS" charset="0"/>
          <a:cs typeface="Arial Unicode MS" charset="0"/>
        </a:defRPr>
      </a:lvl7pPr>
      <a:lvl8pPr marL="3429000" indent="-228600" algn="ctr" defTabSz="457200" rtl="0" eaLnBrk="1" fontAlgn="base" hangingPunct="1">
        <a:lnSpc>
          <a:spcPct val="116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6000" b="1">
          <a:solidFill>
            <a:srgbClr val="FF00FF"/>
          </a:solidFill>
          <a:latin typeface="Comic Sans MS" charset="0"/>
          <a:ea typeface="Arial Unicode MS" charset="0"/>
          <a:cs typeface="Arial Unicode MS" charset="0"/>
        </a:defRPr>
      </a:lvl8pPr>
      <a:lvl9pPr marL="3886200" indent="-228600" algn="ctr" defTabSz="457200" rtl="0" eaLnBrk="1" fontAlgn="base" hangingPunct="1">
        <a:lnSpc>
          <a:spcPct val="116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6000" b="1">
          <a:solidFill>
            <a:srgbClr val="FF00FF"/>
          </a:solidFill>
          <a:latin typeface="Comic Sans MS" charset="0"/>
          <a:ea typeface="Arial Unicode MS" charset="0"/>
          <a:cs typeface="Arial Unicode MS" charset="0"/>
        </a:defRPr>
      </a:lvl9pPr>
    </p:titleStyle>
    <p:bodyStyle>
      <a:lvl1pPr marL="342900" indent="-342900" algn="l" defTabSz="457200" rtl="0" eaLnBrk="1" fontAlgn="base" hangingPunct="1">
        <a:lnSpc>
          <a:spcPct val="116000"/>
        </a:lnSpc>
        <a:spcBef>
          <a:spcPts val="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57200" rtl="0" eaLnBrk="1" fontAlgn="base" hangingPunct="1">
        <a:lnSpc>
          <a:spcPct val="116000"/>
        </a:lnSpc>
        <a:spcBef>
          <a:spcPts val="7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800">
          <a:solidFill>
            <a:srgbClr val="000000"/>
          </a:solidFill>
          <a:latin typeface="+mn-lt"/>
          <a:ea typeface="+mn-ea"/>
          <a:cs typeface="+mn-cs"/>
        </a:defRPr>
      </a:lvl2pPr>
      <a:lvl3pPr marL="1143000" indent="-228600" algn="l" defTabSz="457200" rtl="0" eaLnBrk="1" fontAlgn="base" hangingPunct="1">
        <a:lnSpc>
          <a:spcPct val="116000"/>
        </a:lnSpc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400">
          <a:solidFill>
            <a:srgbClr val="000000"/>
          </a:solidFill>
          <a:latin typeface="+mn-lt"/>
          <a:ea typeface="+mn-ea"/>
          <a:cs typeface="+mn-cs"/>
        </a:defRPr>
      </a:lvl3pPr>
      <a:lvl4pPr marL="1600200" indent="-228600" algn="l" defTabSz="457200" rtl="0" eaLnBrk="1" fontAlgn="base" hangingPunct="1">
        <a:lnSpc>
          <a:spcPct val="116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4pPr>
      <a:lvl5pPr marL="2057400" indent="-228600" algn="l" defTabSz="457200" rtl="0" eaLnBrk="1" fontAlgn="base" hangingPunct="1">
        <a:lnSpc>
          <a:spcPct val="116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457200" rtl="0" eaLnBrk="1" fontAlgn="base" hangingPunct="1">
        <a:lnSpc>
          <a:spcPct val="116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6pPr>
      <a:lvl7pPr marL="2971800" indent="-228600" algn="l" defTabSz="457200" rtl="0" eaLnBrk="1" fontAlgn="base" hangingPunct="1">
        <a:lnSpc>
          <a:spcPct val="116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7pPr>
      <a:lvl8pPr marL="3429000" indent="-228600" algn="l" defTabSz="457200" rtl="0" eaLnBrk="1" fontAlgn="base" hangingPunct="1">
        <a:lnSpc>
          <a:spcPct val="116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8pPr>
      <a:lvl9pPr marL="3886200" indent="-228600" algn="l" defTabSz="457200" rtl="0" eaLnBrk="1" fontAlgn="base" hangingPunct="1">
        <a:lnSpc>
          <a:spcPct val="116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D6D8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0" y="-215900"/>
            <a:ext cx="9204325" cy="21193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  <p:sp>
        <p:nvSpPr>
          <p:cNvPr id="111619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6425" cy="452278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  <a:p>
            <a:pPr lvl="4"/>
            <a:r>
              <a:rPr lang="en-GB"/>
              <a:t>Eighth Outline Level</a:t>
            </a:r>
          </a:p>
          <a:p>
            <a:pPr lvl="4"/>
            <a:r>
              <a:rPr lang="en-GB"/>
              <a:t>Ninth Outline Level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0" y="6618288"/>
            <a:ext cx="2160588" cy="23653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>
            <a:lvl1pPr>
              <a:lnSpc>
                <a:spcPct val="93000"/>
              </a:lnSpc>
              <a:defRPr sz="1000">
                <a:solidFill>
                  <a:srgbClr val="000000"/>
                </a:solidFill>
                <a:latin typeface="Arial"/>
                <a:cs typeface="Arial"/>
              </a:defRPr>
            </a:lvl1pPr>
          </a:lstStyle>
          <a:p>
            <a:r>
              <a:rPr lang="en-US" altLang="ja-JP" smtClean="0"/>
              <a:t>3-3-1.anti-virus</a:t>
            </a:r>
            <a:endParaRPr lang="en-US" dirty="0"/>
          </a:p>
        </p:txBody>
      </p:sp>
      <p:sp>
        <p:nvSpPr>
          <p:cNvPr id="10244" name="Text Box 4"/>
          <p:cNvSpPr txBox="1">
            <a:spLocks noChangeArrowheads="1"/>
          </p:cNvSpPr>
          <p:nvPr/>
        </p:nvSpPr>
        <p:spPr bwMode="auto">
          <a:xfrm>
            <a:off x="3124200" y="6245225"/>
            <a:ext cx="2894013" cy="4746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 dirty="0"/>
          </a:p>
        </p:txBody>
      </p:sp>
      <p:sp>
        <p:nvSpPr>
          <p:cNvPr id="10245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7010400" y="6489700"/>
            <a:ext cx="2132013" cy="3635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>
            <a:lvl1pPr algn="r">
              <a:tabLst>
                <a:tab pos="723900" algn="l"/>
                <a:tab pos="1447800" algn="l"/>
              </a:tabLst>
              <a:defRPr sz="1000">
                <a:solidFill>
                  <a:srgbClr val="898989"/>
                </a:solidFill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fld id="{A9CFE3E8-67FA-9E49-AF27-6E16786DABA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65" r:id="rId1"/>
    <p:sldLayoutId id="2147483866" r:id="rId2"/>
    <p:sldLayoutId id="2147483867" r:id="rId3"/>
    <p:sldLayoutId id="2147483868" r:id="rId4"/>
    <p:sldLayoutId id="2147483869" r:id="rId5"/>
    <p:sldLayoutId id="2147483870" r:id="rId6"/>
    <p:sldLayoutId id="2147483871" r:id="rId7"/>
    <p:sldLayoutId id="2147483872" r:id="rId8"/>
    <p:sldLayoutId id="2147483873" r:id="rId9"/>
    <p:sldLayoutId id="2147483874" r:id="rId10"/>
    <p:sldLayoutId id="2147483875" r:id="rId11"/>
  </p:sldLayoutIdLst>
  <p:hf hdr="0" ftr="0"/>
  <p:txStyles>
    <p:titleStyle>
      <a:lvl1pPr algn="ctr" defTabSz="457200" rtl="0" eaLnBrk="1" fontAlgn="base" hangingPunct="1">
        <a:lnSpc>
          <a:spcPct val="116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6000" b="1">
          <a:solidFill>
            <a:srgbClr val="FF00FF"/>
          </a:solidFill>
          <a:latin typeface="+mj-lt"/>
          <a:ea typeface="+mj-ea"/>
          <a:cs typeface="+mj-cs"/>
        </a:defRPr>
      </a:lvl1pPr>
      <a:lvl2pPr algn="ctr" defTabSz="457200" rtl="0" eaLnBrk="1" fontAlgn="base" hangingPunct="1">
        <a:lnSpc>
          <a:spcPct val="116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6000" b="1">
          <a:solidFill>
            <a:srgbClr val="FF00FF"/>
          </a:solidFill>
          <a:latin typeface="Comic Sans MS" charset="0"/>
          <a:ea typeface="Arial Unicode MS" charset="0"/>
          <a:cs typeface="Arial Unicode MS" charset="0"/>
        </a:defRPr>
      </a:lvl2pPr>
      <a:lvl3pPr algn="ctr" defTabSz="457200" rtl="0" eaLnBrk="1" fontAlgn="base" hangingPunct="1">
        <a:lnSpc>
          <a:spcPct val="116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6000" b="1">
          <a:solidFill>
            <a:srgbClr val="FF00FF"/>
          </a:solidFill>
          <a:latin typeface="Comic Sans MS" charset="0"/>
          <a:ea typeface="Arial Unicode MS" charset="0"/>
          <a:cs typeface="Arial Unicode MS" charset="0"/>
        </a:defRPr>
      </a:lvl3pPr>
      <a:lvl4pPr algn="ctr" defTabSz="457200" rtl="0" eaLnBrk="1" fontAlgn="base" hangingPunct="1">
        <a:lnSpc>
          <a:spcPct val="116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6000" b="1">
          <a:solidFill>
            <a:srgbClr val="FF00FF"/>
          </a:solidFill>
          <a:latin typeface="Comic Sans MS" charset="0"/>
          <a:ea typeface="Arial Unicode MS" charset="0"/>
          <a:cs typeface="Arial Unicode MS" charset="0"/>
        </a:defRPr>
      </a:lvl4pPr>
      <a:lvl5pPr algn="ctr" defTabSz="457200" rtl="0" eaLnBrk="1" fontAlgn="base" hangingPunct="1">
        <a:lnSpc>
          <a:spcPct val="116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6000" b="1">
          <a:solidFill>
            <a:srgbClr val="FF00FF"/>
          </a:solidFill>
          <a:latin typeface="Comic Sans MS" charset="0"/>
          <a:ea typeface="Arial Unicode MS" charset="0"/>
          <a:cs typeface="Arial Unicode MS" charset="0"/>
        </a:defRPr>
      </a:lvl5pPr>
      <a:lvl6pPr marL="2514600" indent="-228600" algn="ctr" defTabSz="457200" rtl="0" eaLnBrk="1" fontAlgn="base" hangingPunct="1">
        <a:lnSpc>
          <a:spcPct val="116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6000" b="1">
          <a:solidFill>
            <a:srgbClr val="FF00FF"/>
          </a:solidFill>
          <a:latin typeface="Comic Sans MS" charset="0"/>
          <a:ea typeface="Arial Unicode MS" charset="0"/>
          <a:cs typeface="Arial Unicode MS" charset="0"/>
        </a:defRPr>
      </a:lvl6pPr>
      <a:lvl7pPr marL="2971800" indent="-228600" algn="ctr" defTabSz="457200" rtl="0" eaLnBrk="1" fontAlgn="base" hangingPunct="1">
        <a:lnSpc>
          <a:spcPct val="116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6000" b="1">
          <a:solidFill>
            <a:srgbClr val="FF00FF"/>
          </a:solidFill>
          <a:latin typeface="Comic Sans MS" charset="0"/>
          <a:ea typeface="Arial Unicode MS" charset="0"/>
          <a:cs typeface="Arial Unicode MS" charset="0"/>
        </a:defRPr>
      </a:lvl7pPr>
      <a:lvl8pPr marL="3429000" indent="-228600" algn="ctr" defTabSz="457200" rtl="0" eaLnBrk="1" fontAlgn="base" hangingPunct="1">
        <a:lnSpc>
          <a:spcPct val="116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6000" b="1">
          <a:solidFill>
            <a:srgbClr val="FF00FF"/>
          </a:solidFill>
          <a:latin typeface="Comic Sans MS" charset="0"/>
          <a:ea typeface="Arial Unicode MS" charset="0"/>
          <a:cs typeface="Arial Unicode MS" charset="0"/>
        </a:defRPr>
      </a:lvl8pPr>
      <a:lvl9pPr marL="3886200" indent="-228600" algn="ctr" defTabSz="457200" rtl="0" eaLnBrk="1" fontAlgn="base" hangingPunct="1">
        <a:lnSpc>
          <a:spcPct val="116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6000" b="1">
          <a:solidFill>
            <a:srgbClr val="FF00FF"/>
          </a:solidFill>
          <a:latin typeface="Comic Sans MS" charset="0"/>
          <a:ea typeface="Arial Unicode MS" charset="0"/>
          <a:cs typeface="Arial Unicode MS" charset="0"/>
        </a:defRPr>
      </a:lvl9pPr>
    </p:titleStyle>
    <p:bodyStyle>
      <a:lvl1pPr marL="342900" indent="-342900" algn="l" defTabSz="457200" rtl="0" eaLnBrk="1" fontAlgn="base" hangingPunct="1">
        <a:lnSpc>
          <a:spcPct val="116000"/>
        </a:lnSpc>
        <a:spcBef>
          <a:spcPts val="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57200" rtl="0" eaLnBrk="1" fontAlgn="base" hangingPunct="1">
        <a:lnSpc>
          <a:spcPct val="116000"/>
        </a:lnSpc>
        <a:spcBef>
          <a:spcPts val="7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800">
          <a:solidFill>
            <a:srgbClr val="000000"/>
          </a:solidFill>
          <a:latin typeface="+mn-lt"/>
          <a:ea typeface="+mn-ea"/>
          <a:cs typeface="+mn-cs"/>
        </a:defRPr>
      </a:lvl2pPr>
      <a:lvl3pPr marL="1143000" indent="-228600" algn="l" defTabSz="457200" rtl="0" eaLnBrk="1" fontAlgn="base" hangingPunct="1">
        <a:lnSpc>
          <a:spcPct val="116000"/>
        </a:lnSpc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400">
          <a:solidFill>
            <a:srgbClr val="000000"/>
          </a:solidFill>
          <a:latin typeface="+mn-lt"/>
          <a:ea typeface="+mn-ea"/>
          <a:cs typeface="+mn-cs"/>
        </a:defRPr>
      </a:lvl3pPr>
      <a:lvl4pPr marL="1600200" indent="-228600" algn="l" defTabSz="457200" rtl="0" eaLnBrk="1" fontAlgn="base" hangingPunct="1">
        <a:lnSpc>
          <a:spcPct val="116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4pPr>
      <a:lvl5pPr marL="2057400" indent="-228600" algn="l" defTabSz="457200" rtl="0" eaLnBrk="1" fontAlgn="base" hangingPunct="1">
        <a:lnSpc>
          <a:spcPct val="116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457200" rtl="0" eaLnBrk="1" fontAlgn="base" hangingPunct="1">
        <a:lnSpc>
          <a:spcPct val="116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6pPr>
      <a:lvl7pPr marL="2971800" indent="-228600" algn="l" defTabSz="457200" rtl="0" eaLnBrk="1" fontAlgn="base" hangingPunct="1">
        <a:lnSpc>
          <a:spcPct val="116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7pPr>
      <a:lvl8pPr marL="3429000" indent="-228600" algn="l" defTabSz="457200" rtl="0" eaLnBrk="1" fontAlgn="base" hangingPunct="1">
        <a:lnSpc>
          <a:spcPct val="116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8pPr>
      <a:lvl9pPr marL="3886200" indent="-228600" algn="l" defTabSz="457200" rtl="0" eaLnBrk="1" fontAlgn="base" hangingPunct="1">
        <a:lnSpc>
          <a:spcPct val="116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D6D8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6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0" y="-215900"/>
            <a:ext cx="9204325" cy="21193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  <p:sp>
        <p:nvSpPr>
          <p:cNvPr id="123907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6425" cy="452278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  <a:p>
            <a:pPr lvl="4"/>
            <a:r>
              <a:rPr lang="en-GB"/>
              <a:t>Eighth Outline Level</a:t>
            </a:r>
          </a:p>
          <a:p>
            <a:pPr lvl="4"/>
            <a:r>
              <a:rPr lang="en-GB"/>
              <a:t>Ninth Outline Level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0" y="6618288"/>
            <a:ext cx="2160588" cy="23653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>
            <a:lvl1pPr>
              <a:lnSpc>
                <a:spcPct val="93000"/>
              </a:lnSpc>
              <a:defRPr sz="1000">
                <a:solidFill>
                  <a:srgbClr val="000000"/>
                </a:solidFill>
                <a:latin typeface="Times New Roman" charset="0"/>
              </a:defRPr>
            </a:lvl1pPr>
          </a:lstStyle>
          <a:p>
            <a:r>
              <a:rPr lang="en-US" altLang="ja-JP" smtClean="0"/>
              <a:t>3-3-1.anti-virus</a:t>
            </a:r>
            <a:endParaRPr lang="en-US" dirty="0"/>
          </a:p>
        </p:txBody>
      </p:sp>
      <p:sp>
        <p:nvSpPr>
          <p:cNvPr id="11268" name="Text Box 4"/>
          <p:cNvSpPr txBox="1">
            <a:spLocks noChangeArrowheads="1"/>
          </p:cNvSpPr>
          <p:nvPr/>
        </p:nvSpPr>
        <p:spPr bwMode="auto">
          <a:xfrm>
            <a:off x="3124200" y="6245225"/>
            <a:ext cx="2894013" cy="4746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 dirty="0"/>
          </a:p>
        </p:txBody>
      </p:sp>
      <p:sp>
        <p:nvSpPr>
          <p:cNvPr id="11269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7010400" y="6489700"/>
            <a:ext cx="2132013" cy="3635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>
            <a:lvl1pPr algn="r">
              <a:tabLst>
                <a:tab pos="723900" algn="l"/>
                <a:tab pos="1447800" algn="l"/>
              </a:tabLst>
              <a:defRPr sz="1000">
                <a:solidFill>
                  <a:srgbClr val="898989"/>
                </a:solidFill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fld id="{784FEA26-1A69-A949-9F5A-485210C38EF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77" r:id="rId1"/>
    <p:sldLayoutId id="2147483878" r:id="rId2"/>
    <p:sldLayoutId id="2147483879" r:id="rId3"/>
    <p:sldLayoutId id="2147483880" r:id="rId4"/>
    <p:sldLayoutId id="2147483881" r:id="rId5"/>
    <p:sldLayoutId id="2147483882" r:id="rId6"/>
    <p:sldLayoutId id="2147483883" r:id="rId7"/>
    <p:sldLayoutId id="2147483884" r:id="rId8"/>
    <p:sldLayoutId id="2147483885" r:id="rId9"/>
    <p:sldLayoutId id="2147483886" r:id="rId10"/>
    <p:sldLayoutId id="2147483887" r:id="rId11"/>
  </p:sldLayoutIdLst>
  <p:hf hdr="0" ftr="0"/>
  <p:txStyles>
    <p:titleStyle>
      <a:lvl1pPr algn="ctr" defTabSz="457200" rtl="0" eaLnBrk="1" fontAlgn="base" hangingPunct="1">
        <a:lnSpc>
          <a:spcPct val="116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6000" b="1">
          <a:solidFill>
            <a:srgbClr val="FF00FF"/>
          </a:solidFill>
          <a:latin typeface="+mj-lt"/>
          <a:ea typeface="+mj-ea"/>
          <a:cs typeface="+mj-cs"/>
        </a:defRPr>
      </a:lvl1pPr>
      <a:lvl2pPr algn="ctr" defTabSz="457200" rtl="0" eaLnBrk="1" fontAlgn="base" hangingPunct="1">
        <a:lnSpc>
          <a:spcPct val="116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6000" b="1">
          <a:solidFill>
            <a:srgbClr val="FF00FF"/>
          </a:solidFill>
          <a:latin typeface="Comic Sans MS" charset="0"/>
          <a:ea typeface="Arial Unicode MS" charset="0"/>
          <a:cs typeface="Arial Unicode MS" charset="0"/>
        </a:defRPr>
      </a:lvl2pPr>
      <a:lvl3pPr algn="ctr" defTabSz="457200" rtl="0" eaLnBrk="1" fontAlgn="base" hangingPunct="1">
        <a:lnSpc>
          <a:spcPct val="116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6000" b="1">
          <a:solidFill>
            <a:srgbClr val="FF00FF"/>
          </a:solidFill>
          <a:latin typeface="Comic Sans MS" charset="0"/>
          <a:ea typeface="Arial Unicode MS" charset="0"/>
          <a:cs typeface="Arial Unicode MS" charset="0"/>
        </a:defRPr>
      </a:lvl3pPr>
      <a:lvl4pPr algn="ctr" defTabSz="457200" rtl="0" eaLnBrk="1" fontAlgn="base" hangingPunct="1">
        <a:lnSpc>
          <a:spcPct val="116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6000" b="1">
          <a:solidFill>
            <a:srgbClr val="FF00FF"/>
          </a:solidFill>
          <a:latin typeface="Comic Sans MS" charset="0"/>
          <a:ea typeface="Arial Unicode MS" charset="0"/>
          <a:cs typeface="Arial Unicode MS" charset="0"/>
        </a:defRPr>
      </a:lvl4pPr>
      <a:lvl5pPr algn="ctr" defTabSz="457200" rtl="0" eaLnBrk="1" fontAlgn="base" hangingPunct="1">
        <a:lnSpc>
          <a:spcPct val="116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6000" b="1">
          <a:solidFill>
            <a:srgbClr val="FF00FF"/>
          </a:solidFill>
          <a:latin typeface="Comic Sans MS" charset="0"/>
          <a:ea typeface="Arial Unicode MS" charset="0"/>
          <a:cs typeface="Arial Unicode MS" charset="0"/>
        </a:defRPr>
      </a:lvl5pPr>
      <a:lvl6pPr marL="2514600" indent="-228600" algn="ctr" defTabSz="457200" rtl="0" eaLnBrk="1" fontAlgn="base" hangingPunct="1">
        <a:lnSpc>
          <a:spcPct val="116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6000" b="1">
          <a:solidFill>
            <a:srgbClr val="FF00FF"/>
          </a:solidFill>
          <a:latin typeface="Comic Sans MS" charset="0"/>
          <a:ea typeface="Arial Unicode MS" charset="0"/>
          <a:cs typeface="Arial Unicode MS" charset="0"/>
        </a:defRPr>
      </a:lvl6pPr>
      <a:lvl7pPr marL="2971800" indent="-228600" algn="ctr" defTabSz="457200" rtl="0" eaLnBrk="1" fontAlgn="base" hangingPunct="1">
        <a:lnSpc>
          <a:spcPct val="116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6000" b="1">
          <a:solidFill>
            <a:srgbClr val="FF00FF"/>
          </a:solidFill>
          <a:latin typeface="Comic Sans MS" charset="0"/>
          <a:ea typeface="Arial Unicode MS" charset="0"/>
          <a:cs typeface="Arial Unicode MS" charset="0"/>
        </a:defRPr>
      </a:lvl7pPr>
      <a:lvl8pPr marL="3429000" indent="-228600" algn="ctr" defTabSz="457200" rtl="0" eaLnBrk="1" fontAlgn="base" hangingPunct="1">
        <a:lnSpc>
          <a:spcPct val="116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6000" b="1">
          <a:solidFill>
            <a:srgbClr val="FF00FF"/>
          </a:solidFill>
          <a:latin typeface="Comic Sans MS" charset="0"/>
          <a:ea typeface="Arial Unicode MS" charset="0"/>
          <a:cs typeface="Arial Unicode MS" charset="0"/>
        </a:defRPr>
      </a:lvl8pPr>
      <a:lvl9pPr marL="3886200" indent="-228600" algn="ctr" defTabSz="457200" rtl="0" eaLnBrk="1" fontAlgn="base" hangingPunct="1">
        <a:lnSpc>
          <a:spcPct val="116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6000" b="1">
          <a:solidFill>
            <a:srgbClr val="FF00FF"/>
          </a:solidFill>
          <a:latin typeface="Comic Sans MS" charset="0"/>
          <a:ea typeface="Arial Unicode MS" charset="0"/>
          <a:cs typeface="Arial Unicode MS" charset="0"/>
        </a:defRPr>
      </a:lvl9pPr>
    </p:titleStyle>
    <p:bodyStyle>
      <a:lvl1pPr marL="342900" indent="-342900" algn="l" defTabSz="457200" rtl="0" eaLnBrk="1" fontAlgn="base" hangingPunct="1">
        <a:lnSpc>
          <a:spcPct val="116000"/>
        </a:lnSpc>
        <a:spcBef>
          <a:spcPts val="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57200" rtl="0" eaLnBrk="1" fontAlgn="base" hangingPunct="1">
        <a:lnSpc>
          <a:spcPct val="116000"/>
        </a:lnSpc>
        <a:spcBef>
          <a:spcPts val="7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800">
          <a:solidFill>
            <a:srgbClr val="000000"/>
          </a:solidFill>
          <a:latin typeface="+mn-lt"/>
          <a:ea typeface="+mn-ea"/>
          <a:cs typeface="+mn-cs"/>
        </a:defRPr>
      </a:lvl2pPr>
      <a:lvl3pPr marL="1143000" indent="-228600" algn="l" defTabSz="457200" rtl="0" eaLnBrk="1" fontAlgn="base" hangingPunct="1">
        <a:lnSpc>
          <a:spcPct val="116000"/>
        </a:lnSpc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400">
          <a:solidFill>
            <a:srgbClr val="000000"/>
          </a:solidFill>
          <a:latin typeface="+mn-lt"/>
          <a:ea typeface="+mn-ea"/>
          <a:cs typeface="+mn-cs"/>
        </a:defRPr>
      </a:lvl3pPr>
      <a:lvl4pPr marL="1600200" indent="-228600" algn="l" defTabSz="457200" rtl="0" eaLnBrk="1" fontAlgn="base" hangingPunct="1">
        <a:lnSpc>
          <a:spcPct val="116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4pPr>
      <a:lvl5pPr marL="2057400" indent="-228600" algn="l" defTabSz="457200" rtl="0" eaLnBrk="1" fontAlgn="base" hangingPunct="1">
        <a:lnSpc>
          <a:spcPct val="116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457200" rtl="0" eaLnBrk="1" fontAlgn="base" hangingPunct="1">
        <a:lnSpc>
          <a:spcPct val="116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6pPr>
      <a:lvl7pPr marL="2971800" indent="-228600" algn="l" defTabSz="457200" rtl="0" eaLnBrk="1" fontAlgn="base" hangingPunct="1">
        <a:lnSpc>
          <a:spcPct val="116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7pPr>
      <a:lvl8pPr marL="3429000" indent="-228600" algn="l" defTabSz="457200" rtl="0" eaLnBrk="1" fontAlgn="base" hangingPunct="1">
        <a:lnSpc>
          <a:spcPct val="116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8pPr>
      <a:lvl9pPr marL="3886200" indent="-228600" algn="l" defTabSz="457200" rtl="0" eaLnBrk="1" fontAlgn="base" hangingPunct="1">
        <a:lnSpc>
          <a:spcPct val="116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D6D8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0" y="-215900"/>
            <a:ext cx="9204325" cy="21193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  <p:sp>
        <p:nvSpPr>
          <p:cNvPr id="50179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6425" cy="452278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  <a:p>
            <a:pPr lvl="4"/>
            <a:r>
              <a:rPr lang="en-GB"/>
              <a:t>Eighth Outline Level</a:t>
            </a:r>
          </a:p>
          <a:p>
            <a:pPr lvl="4"/>
            <a:r>
              <a:rPr lang="en-GB"/>
              <a:t>Ninth Outline Level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0" y="6618288"/>
            <a:ext cx="2160588" cy="23653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>
            <a:lvl1pPr>
              <a:lnSpc>
                <a:spcPct val="93000"/>
              </a:lnSpc>
              <a:defRPr sz="1000">
                <a:solidFill>
                  <a:srgbClr val="000000"/>
                </a:solidFill>
                <a:latin typeface="Times New Roman" charset="0"/>
              </a:defRPr>
            </a:lvl1pPr>
          </a:lstStyle>
          <a:p>
            <a:r>
              <a:rPr lang="en-US" altLang="ja-JP" smtClean="0"/>
              <a:t>3-3-1.anti-virus</a:t>
            </a:r>
            <a:endParaRPr lang="en-US" dirty="0"/>
          </a:p>
        </p:txBody>
      </p:sp>
      <p:sp>
        <p:nvSpPr>
          <p:cNvPr id="5124" name="Text Box 4"/>
          <p:cNvSpPr txBox="1">
            <a:spLocks noChangeArrowheads="1"/>
          </p:cNvSpPr>
          <p:nvPr/>
        </p:nvSpPr>
        <p:spPr bwMode="auto">
          <a:xfrm>
            <a:off x="3124200" y="6245225"/>
            <a:ext cx="2894013" cy="4746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 dirty="0"/>
          </a:p>
        </p:txBody>
      </p:sp>
      <p:sp>
        <p:nvSpPr>
          <p:cNvPr id="5125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7010400" y="6505575"/>
            <a:ext cx="2132013" cy="3635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>
            <a:lvl1pPr algn="r">
              <a:tabLst>
                <a:tab pos="723900" algn="l"/>
                <a:tab pos="1447800" algn="l"/>
              </a:tabLst>
              <a:defRPr sz="1000">
                <a:solidFill>
                  <a:srgbClr val="898989"/>
                </a:solidFill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fld id="{068DBA9A-B0E1-DE40-A496-D6A41AFB8E6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/>
  <p:txStyles>
    <p:titleStyle>
      <a:lvl1pPr algn="ctr" defTabSz="457200" rtl="0" eaLnBrk="1" fontAlgn="base" hangingPunct="1">
        <a:lnSpc>
          <a:spcPct val="116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6000" b="1">
          <a:solidFill>
            <a:srgbClr val="FF00FF"/>
          </a:solidFill>
          <a:latin typeface="+mj-lt"/>
          <a:ea typeface="+mj-ea"/>
          <a:cs typeface="+mj-cs"/>
        </a:defRPr>
      </a:lvl1pPr>
      <a:lvl2pPr algn="ctr" defTabSz="457200" rtl="0" eaLnBrk="1" fontAlgn="base" hangingPunct="1">
        <a:lnSpc>
          <a:spcPct val="116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6000" b="1">
          <a:solidFill>
            <a:srgbClr val="FF00FF"/>
          </a:solidFill>
          <a:latin typeface="Comic Sans MS" charset="0"/>
          <a:ea typeface="Arial Unicode MS" charset="0"/>
          <a:cs typeface="Arial Unicode MS" charset="0"/>
        </a:defRPr>
      </a:lvl2pPr>
      <a:lvl3pPr algn="ctr" defTabSz="457200" rtl="0" eaLnBrk="1" fontAlgn="base" hangingPunct="1">
        <a:lnSpc>
          <a:spcPct val="116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6000" b="1">
          <a:solidFill>
            <a:srgbClr val="FF00FF"/>
          </a:solidFill>
          <a:latin typeface="Comic Sans MS" charset="0"/>
          <a:ea typeface="Arial Unicode MS" charset="0"/>
          <a:cs typeface="Arial Unicode MS" charset="0"/>
        </a:defRPr>
      </a:lvl3pPr>
      <a:lvl4pPr algn="ctr" defTabSz="457200" rtl="0" eaLnBrk="1" fontAlgn="base" hangingPunct="1">
        <a:lnSpc>
          <a:spcPct val="116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6000" b="1">
          <a:solidFill>
            <a:srgbClr val="FF00FF"/>
          </a:solidFill>
          <a:latin typeface="Comic Sans MS" charset="0"/>
          <a:ea typeface="Arial Unicode MS" charset="0"/>
          <a:cs typeface="Arial Unicode MS" charset="0"/>
        </a:defRPr>
      </a:lvl4pPr>
      <a:lvl5pPr algn="ctr" defTabSz="457200" rtl="0" eaLnBrk="1" fontAlgn="base" hangingPunct="1">
        <a:lnSpc>
          <a:spcPct val="116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6000" b="1">
          <a:solidFill>
            <a:srgbClr val="FF00FF"/>
          </a:solidFill>
          <a:latin typeface="Comic Sans MS" charset="0"/>
          <a:ea typeface="Arial Unicode MS" charset="0"/>
          <a:cs typeface="Arial Unicode MS" charset="0"/>
        </a:defRPr>
      </a:lvl5pPr>
      <a:lvl6pPr marL="2514600" indent="-228600" algn="ctr" defTabSz="457200" rtl="0" eaLnBrk="1" fontAlgn="base" hangingPunct="1">
        <a:lnSpc>
          <a:spcPct val="116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6000" b="1">
          <a:solidFill>
            <a:srgbClr val="FF00FF"/>
          </a:solidFill>
          <a:latin typeface="Comic Sans MS" charset="0"/>
          <a:ea typeface="Arial Unicode MS" charset="0"/>
          <a:cs typeface="Arial Unicode MS" charset="0"/>
        </a:defRPr>
      </a:lvl6pPr>
      <a:lvl7pPr marL="2971800" indent="-228600" algn="ctr" defTabSz="457200" rtl="0" eaLnBrk="1" fontAlgn="base" hangingPunct="1">
        <a:lnSpc>
          <a:spcPct val="116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6000" b="1">
          <a:solidFill>
            <a:srgbClr val="FF00FF"/>
          </a:solidFill>
          <a:latin typeface="Comic Sans MS" charset="0"/>
          <a:ea typeface="Arial Unicode MS" charset="0"/>
          <a:cs typeface="Arial Unicode MS" charset="0"/>
        </a:defRPr>
      </a:lvl7pPr>
      <a:lvl8pPr marL="3429000" indent="-228600" algn="ctr" defTabSz="457200" rtl="0" eaLnBrk="1" fontAlgn="base" hangingPunct="1">
        <a:lnSpc>
          <a:spcPct val="116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6000" b="1">
          <a:solidFill>
            <a:srgbClr val="FF00FF"/>
          </a:solidFill>
          <a:latin typeface="Comic Sans MS" charset="0"/>
          <a:ea typeface="Arial Unicode MS" charset="0"/>
          <a:cs typeface="Arial Unicode MS" charset="0"/>
        </a:defRPr>
      </a:lvl8pPr>
      <a:lvl9pPr marL="3886200" indent="-228600" algn="ctr" defTabSz="457200" rtl="0" eaLnBrk="1" fontAlgn="base" hangingPunct="1">
        <a:lnSpc>
          <a:spcPct val="116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6000" b="1">
          <a:solidFill>
            <a:srgbClr val="FF00FF"/>
          </a:solidFill>
          <a:latin typeface="Comic Sans MS" charset="0"/>
          <a:ea typeface="Arial Unicode MS" charset="0"/>
          <a:cs typeface="Arial Unicode MS" charset="0"/>
        </a:defRPr>
      </a:lvl9pPr>
    </p:titleStyle>
    <p:bodyStyle>
      <a:lvl1pPr marL="342900" indent="-342900" algn="l" defTabSz="457200" rtl="0" eaLnBrk="1" fontAlgn="base" hangingPunct="1">
        <a:lnSpc>
          <a:spcPct val="116000"/>
        </a:lnSpc>
        <a:spcBef>
          <a:spcPts val="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57200" rtl="0" eaLnBrk="1" fontAlgn="base" hangingPunct="1">
        <a:lnSpc>
          <a:spcPct val="116000"/>
        </a:lnSpc>
        <a:spcBef>
          <a:spcPts val="7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800">
          <a:solidFill>
            <a:srgbClr val="000000"/>
          </a:solidFill>
          <a:latin typeface="+mn-lt"/>
          <a:ea typeface="+mn-ea"/>
          <a:cs typeface="+mn-cs"/>
        </a:defRPr>
      </a:lvl2pPr>
      <a:lvl3pPr marL="1143000" indent="-228600" algn="l" defTabSz="457200" rtl="0" eaLnBrk="1" fontAlgn="base" hangingPunct="1">
        <a:lnSpc>
          <a:spcPct val="116000"/>
        </a:lnSpc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400">
          <a:solidFill>
            <a:srgbClr val="000000"/>
          </a:solidFill>
          <a:latin typeface="+mn-lt"/>
          <a:ea typeface="+mn-ea"/>
          <a:cs typeface="+mn-cs"/>
        </a:defRPr>
      </a:lvl3pPr>
      <a:lvl4pPr marL="1600200" indent="-228600" algn="l" defTabSz="457200" rtl="0" eaLnBrk="1" fontAlgn="base" hangingPunct="1">
        <a:lnSpc>
          <a:spcPct val="116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4pPr>
      <a:lvl5pPr marL="2057400" indent="-228600" algn="l" defTabSz="457200" rtl="0" eaLnBrk="1" fontAlgn="base" hangingPunct="1">
        <a:lnSpc>
          <a:spcPct val="116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457200" rtl="0" eaLnBrk="1" fontAlgn="base" hangingPunct="1">
        <a:lnSpc>
          <a:spcPct val="116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6pPr>
      <a:lvl7pPr marL="2971800" indent="-228600" algn="l" defTabSz="457200" rtl="0" eaLnBrk="1" fontAlgn="base" hangingPunct="1">
        <a:lnSpc>
          <a:spcPct val="116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7pPr>
      <a:lvl8pPr marL="3429000" indent="-228600" algn="l" defTabSz="457200" rtl="0" eaLnBrk="1" fontAlgn="base" hangingPunct="1">
        <a:lnSpc>
          <a:spcPct val="116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8pPr>
      <a:lvl9pPr marL="3886200" indent="-228600" algn="l" defTabSz="457200" rtl="0" eaLnBrk="1" fontAlgn="base" hangingPunct="1">
        <a:lnSpc>
          <a:spcPct val="116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0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D6D8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4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0" y="-215900"/>
            <a:ext cx="9204325" cy="21193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  <p:sp>
        <p:nvSpPr>
          <p:cNvPr id="136195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6425" cy="452278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  <a:p>
            <a:pPr lvl="4"/>
            <a:r>
              <a:rPr lang="en-GB"/>
              <a:t>Eighth Outline Level</a:t>
            </a:r>
          </a:p>
          <a:p>
            <a:pPr lvl="4"/>
            <a:r>
              <a:rPr lang="en-GB"/>
              <a:t>Ninth Outline Level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0" y="6618288"/>
            <a:ext cx="2160588" cy="23653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>
            <a:lvl1pPr>
              <a:lnSpc>
                <a:spcPct val="93000"/>
              </a:lnSpc>
              <a:defRPr sz="1000">
                <a:solidFill>
                  <a:srgbClr val="000000"/>
                </a:solidFill>
                <a:latin typeface="Times New Roman" charset="0"/>
              </a:defRPr>
            </a:lvl1pPr>
          </a:lstStyle>
          <a:p>
            <a:r>
              <a:rPr lang="en-US" altLang="ja-JP" smtClean="0"/>
              <a:t>3-3-1.anti-virus</a:t>
            </a:r>
            <a:endParaRPr lang="en-US" dirty="0"/>
          </a:p>
        </p:txBody>
      </p:sp>
      <p:sp>
        <p:nvSpPr>
          <p:cNvPr id="12292" name="Text Box 4"/>
          <p:cNvSpPr txBox="1">
            <a:spLocks noChangeArrowheads="1"/>
          </p:cNvSpPr>
          <p:nvPr/>
        </p:nvSpPr>
        <p:spPr bwMode="auto">
          <a:xfrm>
            <a:off x="3124200" y="6245225"/>
            <a:ext cx="2894013" cy="4746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 dirty="0"/>
          </a:p>
        </p:txBody>
      </p:sp>
      <p:sp>
        <p:nvSpPr>
          <p:cNvPr id="12293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7010400" y="6489700"/>
            <a:ext cx="2132013" cy="3635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>
            <a:lvl1pPr algn="r">
              <a:tabLst>
                <a:tab pos="723900" algn="l"/>
                <a:tab pos="1447800" algn="l"/>
              </a:tabLst>
              <a:defRPr sz="1000">
                <a:solidFill>
                  <a:srgbClr val="898989"/>
                </a:solidFill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fld id="{13151FC3-18F1-DF4C-965B-FE1DF07F775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89" r:id="rId1"/>
    <p:sldLayoutId id="2147483890" r:id="rId2"/>
    <p:sldLayoutId id="2147483891" r:id="rId3"/>
    <p:sldLayoutId id="2147483892" r:id="rId4"/>
    <p:sldLayoutId id="2147483893" r:id="rId5"/>
    <p:sldLayoutId id="2147483894" r:id="rId6"/>
    <p:sldLayoutId id="2147483895" r:id="rId7"/>
    <p:sldLayoutId id="2147483896" r:id="rId8"/>
    <p:sldLayoutId id="2147483897" r:id="rId9"/>
    <p:sldLayoutId id="2147483898" r:id="rId10"/>
    <p:sldLayoutId id="2147483899" r:id="rId11"/>
  </p:sldLayoutIdLst>
  <p:hf hdr="0" ftr="0"/>
  <p:txStyles>
    <p:titleStyle>
      <a:lvl1pPr algn="ctr" defTabSz="457200" rtl="0" eaLnBrk="1" fontAlgn="base" hangingPunct="1">
        <a:lnSpc>
          <a:spcPct val="116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6000" b="1">
          <a:solidFill>
            <a:srgbClr val="FF00FF"/>
          </a:solidFill>
          <a:latin typeface="+mj-lt"/>
          <a:ea typeface="+mj-ea"/>
          <a:cs typeface="+mj-cs"/>
        </a:defRPr>
      </a:lvl1pPr>
      <a:lvl2pPr algn="ctr" defTabSz="457200" rtl="0" eaLnBrk="1" fontAlgn="base" hangingPunct="1">
        <a:lnSpc>
          <a:spcPct val="116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6000" b="1">
          <a:solidFill>
            <a:srgbClr val="FF00FF"/>
          </a:solidFill>
          <a:latin typeface="Comic Sans MS" charset="0"/>
          <a:ea typeface="Arial Unicode MS" charset="0"/>
          <a:cs typeface="Arial Unicode MS" charset="0"/>
        </a:defRPr>
      </a:lvl2pPr>
      <a:lvl3pPr algn="ctr" defTabSz="457200" rtl="0" eaLnBrk="1" fontAlgn="base" hangingPunct="1">
        <a:lnSpc>
          <a:spcPct val="116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6000" b="1">
          <a:solidFill>
            <a:srgbClr val="FF00FF"/>
          </a:solidFill>
          <a:latin typeface="Comic Sans MS" charset="0"/>
          <a:ea typeface="Arial Unicode MS" charset="0"/>
          <a:cs typeface="Arial Unicode MS" charset="0"/>
        </a:defRPr>
      </a:lvl3pPr>
      <a:lvl4pPr algn="ctr" defTabSz="457200" rtl="0" eaLnBrk="1" fontAlgn="base" hangingPunct="1">
        <a:lnSpc>
          <a:spcPct val="116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6000" b="1">
          <a:solidFill>
            <a:srgbClr val="FF00FF"/>
          </a:solidFill>
          <a:latin typeface="Comic Sans MS" charset="0"/>
          <a:ea typeface="Arial Unicode MS" charset="0"/>
          <a:cs typeface="Arial Unicode MS" charset="0"/>
        </a:defRPr>
      </a:lvl4pPr>
      <a:lvl5pPr algn="ctr" defTabSz="457200" rtl="0" eaLnBrk="1" fontAlgn="base" hangingPunct="1">
        <a:lnSpc>
          <a:spcPct val="116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6000" b="1">
          <a:solidFill>
            <a:srgbClr val="FF00FF"/>
          </a:solidFill>
          <a:latin typeface="Comic Sans MS" charset="0"/>
          <a:ea typeface="Arial Unicode MS" charset="0"/>
          <a:cs typeface="Arial Unicode MS" charset="0"/>
        </a:defRPr>
      </a:lvl5pPr>
      <a:lvl6pPr marL="2514600" indent="-228600" algn="ctr" defTabSz="457200" rtl="0" eaLnBrk="1" fontAlgn="base" hangingPunct="1">
        <a:lnSpc>
          <a:spcPct val="116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6000" b="1">
          <a:solidFill>
            <a:srgbClr val="FF00FF"/>
          </a:solidFill>
          <a:latin typeface="Comic Sans MS" charset="0"/>
          <a:ea typeface="Arial Unicode MS" charset="0"/>
          <a:cs typeface="Arial Unicode MS" charset="0"/>
        </a:defRPr>
      </a:lvl6pPr>
      <a:lvl7pPr marL="2971800" indent="-228600" algn="ctr" defTabSz="457200" rtl="0" eaLnBrk="1" fontAlgn="base" hangingPunct="1">
        <a:lnSpc>
          <a:spcPct val="116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6000" b="1">
          <a:solidFill>
            <a:srgbClr val="FF00FF"/>
          </a:solidFill>
          <a:latin typeface="Comic Sans MS" charset="0"/>
          <a:ea typeface="Arial Unicode MS" charset="0"/>
          <a:cs typeface="Arial Unicode MS" charset="0"/>
        </a:defRPr>
      </a:lvl7pPr>
      <a:lvl8pPr marL="3429000" indent="-228600" algn="ctr" defTabSz="457200" rtl="0" eaLnBrk="1" fontAlgn="base" hangingPunct="1">
        <a:lnSpc>
          <a:spcPct val="116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6000" b="1">
          <a:solidFill>
            <a:srgbClr val="FF00FF"/>
          </a:solidFill>
          <a:latin typeface="Comic Sans MS" charset="0"/>
          <a:ea typeface="Arial Unicode MS" charset="0"/>
          <a:cs typeface="Arial Unicode MS" charset="0"/>
        </a:defRPr>
      </a:lvl8pPr>
      <a:lvl9pPr marL="3886200" indent="-228600" algn="ctr" defTabSz="457200" rtl="0" eaLnBrk="1" fontAlgn="base" hangingPunct="1">
        <a:lnSpc>
          <a:spcPct val="116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6000" b="1">
          <a:solidFill>
            <a:srgbClr val="FF00FF"/>
          </a:solidFill>
          <a:latin typeface="Comic Sans MS" charset="0"/>
          <a:ea typeface="Arial Unicode MS" charset="0"/>
          <a:cs typeface="Arial Unicode MS" charset="0"/>
        </a:defRPr>
      </a:lvl9pPr>
    </p:titleStyle>
    <p:bodyStyle>
      <a:lvl1pPr marL="342900" indent="-342900" algn="l" defTabSz="457200" rtl="0" eaLnBrk="1" fontAlgn="base" hangingPunct="1">
        <a:lnSpc>
          <a:spcPct val="116000"/>
        </a:lnSpc>
        <a:spcBef>
          <a:spcPts val="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57200" rtl="0" eaLnBrk="1" fontAlgn="base" hangingPunct="1">
        <a:lnSpc>
          <a:spcPct val="116000"/>
        </a:lnSpc>
        <a:spcBef>
          <a:spcPts val="7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800">
          <a:solidFill>
            <a:srgbClr val="000000"/>
          </a:solidFill>
          <a:latin typeface="+mn-lt"/>
          <a:ea typeface="+mn-ea"/>
          <a:cs typeface="+mn-cs"/>
        </a:defRPr>
      </a:lvl2pPr>
      <a:lvl3pPr marL="1143000" indent="-228600" algn="l" defTabSz="457200" rtl="0" eaLnBrk="1" fontAlgn="base" hangingPunct="1">
        <a:lnSpc>
          <a:spcPct val="116000"/>
        </a:lnSpc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400">
          <a:solidFill>
            <a:srgbClr val="000000"/>
          </a:solidFill>
          <a:latin typeface="+mn-lt"/>
          <a:ea typeface="+mn-ea"/>
          <a:cs typeface="+mn-cs"/>
        </a:defRPr>
      </a:lvl3pPr>
      <a:lvl4pPr marL="1600200" indent="-228600" algn="l" defTabSz="457200" rtl="0" eaLnBrk="1" fontAlgn="base" hangingPunct="1">
        <a:lnSpc>
          <a:spcPct val="116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4pPr>
      <a:lvl5pPr marL="2057400" indent="-228600" algn="l" defTabSz="457200" rtl="0" eaLnBrk="1" fontAlgn="base" hangingPunct="1">
        <a:lnSpc>
          <a:spcPct val="116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457200" rtl="0" eaLnBrk="1" fontAlgn="base" hangingPunct="1">
        <a:lnSpc>
          <a:spcPct val="116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6pPr>
      <a:lvl7pPr marL="2971800" indent="-228600" algn="l" defTabSz="457200" rtl="0" eaLnBrk="1" fontAlgn="base" hangingPunct="1">
        <a:lnSpc>
          <a:spcPct val="116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7pPr>
      <a:lvl8pPr marL="3429000" indent="-228600" algn="l" defTabSz="457200" rtl="0" eaLnBrk="1" fontAlgn="base" hangingPunct="1">
        <a:lnSpc>
          <a:spcPct val="116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8pPr>
      <a:lvl9pPr marL="3886200" indent="-228600" algn="l" defTabSz="457200" rtl="0" eaLnBrk="1" fontAlgn="base" hangingPunct="1">
        <a:lnSpc>
          <a:spcPct val="116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D6D8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482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0" y="-215900"/>
            <a:ext cx="9204325" cy="21193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  <p:sp>
        <p:nvSpPr>
          <p:cNvPr id="148483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6425" cy="452278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  <a:p>
            <a:pPr lvl="4"/>
            <a:r>
              <a:rPr lang="en-GB"/>
              <a:t>Eighth Outline Level</a:t>
            </a:r>
          </a:p>
          <a:p>
            <a:pPr lvl="4"/>
            <a:r>
              <a:rPr lang="en-GB"/>
              <a:t>Ninth Outline Level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0" y="6618288"/>
            <a:ext cx="2160588" cy="23653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>
            <a:lvl1pPr>
              <a:lnSpc>
                <a:spcPct val="93000"/>
              </a:lnSpc>
              <a:defRPr sz="1000">
                <a:solidFill>
                  <a:srgbClr val="000000"/>
                </a:solidFill>
                <a:ea typeface="Arial" charset="0"/>
                <a:cs typeface="Arial" charset="0"/>
              </a:defRPr>
            </a:lvl1pPr>
          </a:lstStyle>
          <a:p>
            <a:r>
              <a:rPr lang="en-US" altLang="ja-JP" smtClean="0"/>
              <a:t>3-3-1.anti-virus</a:t>
            </a:r>
            <a:endParaRPr lang="en-US" dirty="0"/>
          </a:p>
        </p:txBody>
      </p:sp>
      <p:sp>
        <p:nvSpPr>
          <p:cNvPr id="13316" name="Text Box 4"/>
          <p:cNvSpPr txBox="1">
            <a:spLocks noChangeArrowheads="1"/>
          </p:cNvSpPr>
          <p:nvPr/>
        </p:nvSpPr>
        <p:spPr bwMode="auto">
          <a:xfrm>
            <a:off x="3124200" y="6245225"/>
            <a:ext cx="2894013" cy="4746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 dirty="0"/>
          </a:p>
        </p:txBody>
      </p:sp>
      <p:sp>
        <p:nvSpPr>
          <p:cNvPr id="13317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7010400" y="6489700"/>
            <a:ext cx="2132013" cy="3635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>
            <a:lvl1pPr algn="r">
              <a:defRPr sz="1000">
                <a:solidFill>
                  <a:schemeClr val="tx1"/>
                </a:solidFill>
                <a:ea typeface="Arial" charset="0"/>
                <a:cs typeface="Arial" charset="0"/>
              </a:defRPr>
            </a:lvl1pPr>
          </a:lstStyle>
          <a:p>
            <a:fld id="{BA83D004-3C46-774F-980D-4E84CB8E970F}" type="slidenum">
              <a:rPr lang="en-US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01" r:id="rId1"/>
    <p:sldLayoutId id="2147483902" r:id="rId2"/>
    <p:sldLayoutId id="2147483903" r:id="rId3"/>
    <p:sldLayoutId id="2147483904" r:id="rId4"/>
    <p:sldLayoutId id="2147483905" r:id="rId5"/>
    <p:sldLayoutId id="2147483906" r:id="rId6"/>
    <p:sldLayoutId id="2147483907" r:id="rId7"/>
    <p:sldLayoutId id="2147483908" r:id="rId8"/>
    <p:sldLayoutId id="2147483909" r:id="rId9"/>
    <p:sldLayoutId id="2147483910" r:id="rId10"/>
    <p:sldLayoutId id="2147483911" r:id="rId11"/>
  </p:sldLayoutIdLst>
  <p:hf hdr="0" ftr="0"/>
  <p:txStyles>
    <p:titleStyle>
      <a:lvl1pPr algn="ctr" defTabSz="457200" rtl="0" eaLnBrk="1" fontAlgn="base" hangingPunct="1">
        <a:lnSpc>
          <a:spcPct val="116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6000" b="1">
          <a:solidFill>
            <a:srgbClr val="FF00FF"/>
          </a:solidFill>
          <a:latin typeface="+mj-lt"/>
          <a:ea typeface="+mj-ea"/>
          <a:cs typeface="+mj-cs"/>
        </a:defRPr>
      </a:lvl1pPr>
      <a:lvl2pPr algn="ctr" defTabSz="457200" rtl="0" eaLnBrk="1" fontAlgn="base" hangingPunct="1">
        <a:lnSpc>
          <a:spcPct val="116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6000" b="1">
          <a:solidFill>
            <a:srgbClr val="FF00FF"/>
          </a:solidFill>
          <a:latin typeface="Comic Sans MS" charset="0"/>
          <a:ea typeface="Arial Unicode MS" charset="0"/>
          <a:cs typeface="Arial Unicode MS" charset="0"/>
        </a:defRPr>
      </a:lvl2pPr>
      <a:lvl3pPr algn="ctr" defTabSz="457200" rtl="0" eaLnBrk="1" fontAlgn="base" hangingPunct="1">
        <a:lnSpc>
          <a:spcPct val="116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6000" b="1">
          <a:solidFill>
            <a:srgbClr val="FF00FF"/>
          </a:solidFill>
          <a:latin typeface="Comic Sans MS" charset="0"/>
          <a:ea typeface="Arial Unicode MS" charset="0"/>
          <a:cs typeface="Arial Unicode MS" charset="0"/>
        </a:defRPr>
      </a:lvl3pPr>
      <a:lvl4pPr algn="ctr" defTabSz="457200" rtl="0" eaLnBrk="1" fontAlgn="base" hangingPunct="1">
        <a:lnSpc>
          <a:spcPct val="116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6000" b="1">
          <a:solidFill>
            <a:srgbClr val="FF00FF"/>
          </a:solidFill>
          <a:latin typeface="Comic Sans MS" charset="0"/>
          <a:ea typeface="Arial Unicode MS" charset="0"/>
          <a:cs typeface="Arial Unicode MS" charset="0"/>
        </a:defRPr>
      </a:lvl4pPr>
      <a:lvl5pPr algn="ctr" defTabSz="457200" rtl="0" eaLnBrk="1" fontAlgn="base" hangingPunct="1">
        <a:lnSpc>
          <a:spcPct val="116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6000" b="1">
          <a:solidFill>
            <a:srgbClr val="FF00FF"/>
          </a:solidFill>
          <a:latin typeface="Comic Sans MS" charset="0"/>
          <a:ea typeface="Arial Unicode MS" charset="0"/>
          <a:cs typeface="Arial Unicode MS" charset="0"/>
        </a:defRPr>
      </a:lvl5pPr>
      <a:lvl6pPr marL="2514600" indent="-228600" algn="ctr" defTabSz="457200" rtl="0" eaLnBrk="1" fontAlgn="base" hangingPunct="1">
        <a:lnSpc>
          <a:spcPct val="116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6000" b="1">
          <a:solidFill>
            <a:srgbClr val="FF00FF"/>
          </a:solidFill>
          <a:latin typeface="Comic Sans MS" charset="0"/>
          <a:ea typeface="Arial Unicode MS" charset="0"/>
          <a:cs typeface="Arial Unicode MS" charset="0"/>
        </a:defRPr>
      </a:lvl6pPr>
      <a:lvl7pPr marL="2971800" indent="-228600" algn="ctr" defTabSz="457200" rtl="0" eaLnBrk="1" fontAlgn="base" hangingPunct="1">
        <a:lnSpc>
          <a:spcPct val="116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6000" b="1">
          <a:solidFill>
            <a:srgbClr val="FF00FF"/>
          </a:solidFill>
          <a:latin typeface="Comic Sans MS" charset="0"/>
          <a:ea typeface="Arial Unicode MS" charset="0"/>
          <a:cs typeface="Arial Unicode MS" charset="0"/>
        </a:defRPr>
      </a:lvl7pPr>
      <a:lvl8pPr marL="3429000" indent="-228600" algn="ctr" defTabSz="457200" rtl="0" eaLnBrk="1" fontAlgn="base" hangingPunct="1">
        <a:lnSpc>
          <a:spcPct val="116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6000" b="1">
          <a:solidFill>
            <a:srgbClr val="FF00FF"/>
          </a:solidFill>
          <a:latin typeface="Comic Sans MS" charset="0"/>
          <a:ea typeface="Arial Unicode MS" charset="0"/>
          <a:cs typeface="Arial Unicode MS" charset="0"/>
        </a:defRPr>
      </a:lvl8pPr>
      <a:lvl9pPr marL="3886200" indent="-228600" algn="ctr" defTabSz="457200" rtl="0" eaLnBrk="1" fontAlgn="base" hangingPunct="1">
        <a:lnSpc>
          <a:spcPct val="116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6000" b="1">
          <a:solidFill>
            <a:srgbClr val="FF00FF"/>
          </a:solidFill>
          <a:latin typeface="Comic Sans MS" charset="0"/>
          <a:ea typeface="Arial Unicode MS" charset="0"/>
          <a:cs typeface="Arial Unicode MS" charset="0"/>
        </a:defRPr>
      </a:lvl9pPr>
    </p:titleStyle>
    <p:bodyStyle>
      <a:lvl1pPr marL="342900" indent="-342900" algn="l" defTabSz="457200" rtl="0" eaLnBrk="1" fontAlgn="base" hangingPunct="1">
        <a:lnSpc>
          <a:spcPct val="116000"/>
        </a:lnSpc>
        <a:spcBef>
          <a:spcPts val="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57200" rtl="0" eaLnBrk="1" fontAlgn="base" hangingPunct="1">
        <a:lnSpc>
          <a:spcPct val="116000"/>
        </a:lnSpc>
        <a:spcBef>
          <a:spcPts val="7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800">
          <a:solidFill>
            <a:srgbClr val="000000"/>
          </a:solidFill>
          <a:latin typeface="+mn-lt"/>
          <a:ea typeface="+mn-ea"/>
          <a:cs typeface="+mn-cs"/>
        </a:defRPr>
      </a:lvl2pPr>
      <a:lvl3pPr marL="1143000" indent="-228600" algn="l" defTabSz="457200" rtl="0" eaLnBrk="1" fontAlgn="base" hangingPunct="1">
        <a:lnSpc>
          <a:spcPct val="116000"/>
        </a:lnSpc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400">
          <a:solidFill>
            <a:srgbClr val="000000"/>
          </a:solidFill>
          <a:latin typeface="+mn-lt"/>
          <a:ea typeface="+mn-ea"/>
          <a:cs typeface="+mn-cs"/>
        </a:defRPr>
      </a:lvl3pPr>
      <a:lvl4pPr marL="1600200" indent="-228600" algn="l" defTabSz="457200" rtl="0" eaLnBrk="1" fontAlgn="base" hangingPunct="1">
        <a:lnSpc>
          <a:spcPct val="116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4pPr>
      <a:lvl5pPr marL="2057400" indent="-228600" algn="l" defTabSz="457200" rtl="0" eaLnBrk="1" fontAlgn="base" hangingPunct="1">
        <a:lnSpc>
          <a:spcPct val="116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457200" rtl="0" eaLnBrk="1" fontAlgn="base" hangingPunct="1">
        <a:lnSpc>
          <a:spcPct val="116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6pPr>
      <a:lvl7pPr marL="2971800" indent="-228600" algn="l" defTabSz="457200" rtl="0" eaLnBrk="1" fontAlgn="base" hangingPunct="1">
        <a:lnSpc>
          <a:spcPct val="116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7pPr>
      <a:lvl8pPr marL="3429000" indent="-228600" algn="l" defTabSz="457200" rtl="0" eaLnBrk="1" fontAlgn="base" hangingPunct="1">
        <a:lnSpc>
          <a:spcPct val="116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8pPr>
      <a:lvl9pPr marL="3886200" indent="-228600" algn="l" defTabSz="457200" rtl="0" eaLnBrk="1" fontAlgn="base" hangingPunct="1">
        <a:lnSpc>
          <a:spcPct val="116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D6D8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0" y="-215900"/>
            <a:ext cx="9204325" cy="21193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  <p:sp>
        <p:nvSpPr>
          <p:cNvPr id="62467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6425" cy="452278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  <a:p>
            <a:pPr lvl="4"/>
            <a:r>
              <a:rPr lang="en-GB"/>
              <a:t>Eighth Outline Level</a:t>
            </a:r>
          </a:p>
          <a:p>
            <a:pPr lvl="4"/>
            <a:r>
              <a:rPr lang="en-GB"/>
              <a:t>Ninth Outline Level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0" y="6618288"/>
            <a:ext cx="2160588" cy="23653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>
            <a:lvl1pPr>
              <a:lnSpc>
                <a:spcPct val="93000"/>
              </a:lnSpc>
              <a:defRPr sz="1000">
                <a:solidFill>
                  <a:srgbClr val="000000"/>
                </a:solidFill>
                <a:latin typeface="Times New Roman" charset="0"/>
              </a:defRPr>
            </a:lvl1pPr>
          </a:lstStyle>
          <a:p>
            <a:r>
              <a:rPr lang="en-US" altLang="ja-JP" smtClean="0"/>
              <a:t>3-3-1.anti-virus</a:t>
            </a:r>
            <a:endParaRPr lang="en-US" dirty="0"/>
          </a:p>
        </p:txBody>
      </p:sp>
      <p:sp>
        <p:nvSpPr>
          <p:cNvPr id="6148" name="Text Box 4"/>
          <p:cNvSpPr txBox="1">
            <a:spLocks noChangeArrowheads="1"/>
          </p:cNvSpPr>
          <p:nvPr/>
        </p:nvSpPr>
        <p:spPr bwMode="auto">
          <a:xfrm>
            <a:off x="3124200" y="6245225"/>
            <a:ext cx="2894013" cy="4746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 dirty="0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7010400" y="6489700"/>
            <a:ext cx="2132013" cy="3635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>
            <a:lvl1pPr algn="r">
              <a:tabLst>
                <a:tab pos="723900" algn="l"/>
                <a:tab pos="1447800" algn="l"/>
              </a:tabLst>
              <a:defRPr sz="1000">
                <a:solidFill>
                  <a:srgbClr val="898989"/>
                </a:solidFill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fld id="{359F0C23-1D54-EF42-9004-B38CA57411A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hdr="0" ftr="0"/>
  <p:txStyles>
    <p:titleStyle>
      <a:lvl1pPr algn="ctr" defTabSz="457200" rtl="0" eaLnBrk="1" fontAlgn="base" hangingPunct="1">
        <a:lnSpc>
          <a:spcPct val="116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6000" b="1">
          <a:solidFill>
            <a:srgbClr val="FF00FF"/>
          </a:solidFill>
          <a:latin typeface="+mj-lt"/>
          <a:ea typeface="+mj-ea"/>
          <a:cs typeface="+mj-cs"/>
        </a:defRPr>
      </a:lvl1pPr>
      <a:lvl2pPr algn="ctr" defTabSz="457200" rtl="0" eaLnBrk="1" fontAlgn="base" hangingPunct="1">
        <a:lnSpc>
          <a:spcPct val="116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6000" b="1">
          <a:solidFill>
            <a:srgbClr val="FF00FF"/>
          </a:solidFill>
          <a:latin typeface="Comic Sans MS" charset="0"/>
          <a:ea typeface="Arial Unicode MS" charset="0"/>
          <a:cs typeface="Arial Unicode MS" charset="0"/>
        </a:defRPr>
      </a:lvl2pPr>
      <a:lvl3pPr algn="ctr" defTabSz="457200" rtl="0" eaLnBrk="1" fontAlgn="base" hangingPunct="1">
        <a:lnSpc>
          <a:spcPct val="116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6000" b="1">
          <a:solidFill>
            <a:srgbClr val="FF00FF"/>
          </a:solidFill>
          <a:latin typeface="Comic Sans MS" charset="0"/>
          <a:ea typeface="Arial Unicode MS" charset="0"/>
          <a:cs typeface="Arial Unicode MS" charset="0"/>
        </a:defRPr>
      </a:lvl3pPr>
      <a:lvl4pPr algn="ctr" defTabSz="457200" rtl="0" eaLnBrk="1" fontAlgn="base" hangingPunct="1">
        <a:lnSpc>
          <a:spcPct val="116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6000" b="1">
          <a:solidFill>
            <a:srgbClr val="FF00FF"/>
          </a:solidFill>
          <a:latin typeface="Comic Sans MS" charset="0"/>
          <a:ea typeface="Arial Unicode MS" charset="0"/>
          <a:cs typeface="Arial Unicode MS" charset="0"/>
        </a:defRPr>
      </a:lvl4pPr>
      <a:lvl5pPr algn="ctr" defTabSz="457200" rtl="0" eaLnBrk="1" fontAlgn="base" hangingPunct="1">
        <a:lnSpc>
          <a:spcPct val="116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6000" b="1">
          <a:solidFill>
            <a:srgbClr val="FF00FF"/>
          </a:solidFill>
          <a:latin typeface="Comic Sans MS" charset="0"/>
          <a:ea typeface="Arial Unicode MS" charset="0"/>
          <a:cs typeface="Arial Unicode MS" charset="0"/>
        </a:defRPr>
      </a:lvl5pPr>
      <a:lvl6pPr marL="2514600" indent="-228600" algn="ctr" defTabSz="457200" rtl="0" eaLnBrk="1" fontAlgn="base" hangingPunct="1">
        <a:lnSpc>
          <a:spcPct val="116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6000" b="1">
          <a:solidFill>
            <a:srgbClr val="FF00FF"/>
          </a:solidFill>
          <a:latin typeface="Comic Sans MS" charset="0"/>
          <a:ea typeface="Arial Unicode MS" charset="0"/>
          <a:cs typeface="Arial Unicode MS" charset="0"/>
        </a:defRPr>
      </a:lvl6pPr>
      <a:lvl7pPr marL="2971800" indent="-228600" algn="ctr" defTabSz="457200" rtl="0" eaLnBrk="1" fontAlgn="base" hangingPunct="1">
        <a:lnSpc>
          <a:spcPct val="116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6000" b="1">
          <a:solidFill>
            <a:srgbClr val="FF00FF"/>
          </a:solidFill>
          <a:latin typeface="Comic Sans MS" charset="0"/>
          <a:ea typeface="Arial Unicode MS" charset="0"/>
          <a:cs typeface="Arial Unicode MS" charset="0"/>
        </a:defRPr>
      </a:lvl7pPr>
      <a:lvl8pPr marL="3429000" indent="-228600" algn="ctr" defTabSz="457200" rtl="0" eaLnBrk="1" fontAlgn="base" hangingPunct="1">
        <a:lnSpc>
          <a:spcPct val="116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6000" b="1">
          <a:solidFill>
            <a:srgbClr val="FF00FF"/>
          </a:solidFill>
          <a:latin typeface="Comic Sans MS" charset="0"/>
          <a:ea typeface="Arial Unicode MS" charset="0"/>
          <a:cs typeface="Arial Unicode MS" charset="0"/>
        </a:defRPr>
      </a:lvl8pPr>
      <a:lvl9pPr marL="3886200" indent="-228600" algn="ctr" defTabSz="457200" rtl="0" eaLnBrk="1" fontAlgn="base" hangingPunct="1">
        <a:lnSpc>
          <a:spcPct val="116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6000" b="1">
          <a:solidFill>
            <a:srgbClr val="FF00FF"/>
          </a:solidFill>
          <a:latin typeface="Comic Sans MS" charset="0"/>
          <a:ea typeface="Arial Unicode MS" charset="0"/>
          <a:cs typeface="Arial Unicode MS" charset="0"/>
        </a:defRPr>
      </a:lvl9pPr>
    </p:titleStyle>
    <p:bodyStyle>
      <a:lvl1pPr marL="342900" indent="-342900" algn="l" defTabSz="457200" rtl="0" eaLnBrk="1" fontAlgn="base" hangingPunct="1">
        <a:lnSpc>
          <a:spcPct val="116000"/>
        </a:lnSpc>
        <a:spcBef>
          <a:spcPts val="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57200" rtl="0" eaLnBrk="1" fontAlgn="base" hangingPunct="1">
        <a:lnSpc>
          <a:spcPct val="116000"/>
        </a:lnSpc>
        <a:spcBef>
          <a:spcPts val="7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800">
          <a:solidFill>
            <a:srgbClr val="000000"/>
          </a:solidFill>
          <a:latin typeface="+mn-lt"/>
          <a:ea typeface="+mn-ea"/>
          <a:cs typeface="+mn-cs"/>
        </a:defRPr>
      </a:lvl2pPr>
      <a:lvl3pPr marL="1143000" indent="-228600" algn="l" defTabSz="457200" rtl="0" eaLnBrk="1" fontAlgn="base" hangingPunct="1">
        <a:lnSpc>
          <a:spcPct val="116000"/>
        </a:lnSpc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400">
          <a:solidFill>
            <a:srgbClr val="000000"/>
          </a:solidFill>
          <a:latin typeface="+mn-lt"/>
          <a:ea typeface="+mn-ea"/>
          <a:cs typeface="+mn-cs"/>
        </a:defRPr>
      </a:lvl3pPr>
      <a:lvl4pPr marL="1600200" indent="-228600" algn="l" defTabSz="457200" rtl="0" eaLnBrk="1" fontAlgn="base" hangingPunct="1">
        <a:lnSpc>
          <a:spcPct val="116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4pPr>
      <a:lvl5pPr marL="2057400" indent="-228600" algn="l" defTabSz="457200" rtl="0" eaLnBrk="1" fontAlgn="base" hangingPunct="1">
        <a:lnSpc>
          <a:spcPct val="116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457200" rtl="0" eaLnBrk="1" fontAlgn="base" hangingPunct="1">
        <a:lnSpc>
          <a:spcPct val="116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6pPr>
      <a:lvl7pPr marL="2971800" indent="-228600" algn="l" defTabSz="457200" rtl="0" eaLnBrk="1" fontAlgn="base" hangingPunct="1">
        <a:lnSpc>
          <a:spcPct val="116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7pPr>
      <a:lvl8pPr marL="3429000" indent="-228600" algn="l" defTabSz="457200" rtl="0" eaLnBrk="1" fontAlgn="base" hangingPunct="1">
        <a:lnSpc>
          <a:spcPct val="116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8pPr>
      <a:lvl9pPr marL="3886200" indent="-228600" algn="l" defTabSz="457200" rtl="0" eaLnBrk="1" fontAlgn="base" hangingPunct="1">
        <a:lnSpc>
          <a:spcPct val="116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D6D8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0" y="-215900"/>
            <a:ext cx="9204325" cy="21193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  <p:sp>
        <p:nvSpPr>
          <p:cNvPr id="111619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6425" cy="452278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  <a:p>
            <a:pPr lvl="4"/>
            <a:r>
              <a:rPr lang="en-GB"/>
              <a:t>Eighth Outline Level</a:t>
            </a:r>
          </a:p>
          <a:p>
            <a:pPr lvl="4"/>
            <a:r>
              <a:rPr lang="en-GB"/>
              <a:t>Ninth Outline Level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0" y="6618288"/>
            <a:ext cx="2160588" cy="23653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>
            <a:lvl1pPr>
              <a:lnSpc>
                <a:spcPct val="93000"/>
              </a:lnSpc>
              <a:defRPr sz="1000">
                <a:solidFill>
                  <a:srgbClr val="000000"/>
                </a:solidFill>
                <a:latin typeface="Arial"/>
                <a:cs typeface="Arial"/>
              </a:defRPr>
            </a:lvl1pPr>
          </a:lstStyle>
          <a:p>
            <a:r>
              <a:rPr lang="en-US" altLang="ja-JP" smtClean="0"/>
              <a:t>3-3-1.anti-virus</a:t>
            </a:r>
            <a:endParaRPr lang="en-US" dirty="0"/>
          </a:p>
        </p:txBody>
      </p:sp>
      <p:sp>
        <p:nvSpPr>
          <p:cNvPr id="10244" name="Text Box 4"/>
          <p:cNvSpPr txBox="1">
            <a:spLocks noChangeArrowheads="1"/>
          </p:cNvSpPr>
          <p:nvPr/>
        </p:nvSpPr>
        <p:spPr bwMode="auto">
          <a:xfrm>
            <a:off x="3124200" y="6245225"/>
            <a:ext cx="2894013" cy="4746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 dirty="0"/>
          </a:p>
        </p:txBody>
      </p:sp>
      <p:sp>
        <p:nvSpPr>
          <p:cNvPr id="10245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7010400" y="6489700"/>
            <a:ext cx="2132013" cy="3635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>
            <a:lvl1pPr algn="r">
              <a:tabLst>
                <a:tab pos="723900" algn="l"/>
                <a:tab pos="1447800" algn="l"/>
              </a:tabLst>
              <a:defRPr sz="1000">
                <a:solidFill>
                  <a:srgbClr val="898989"/>
                </a:solidFill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fld id="{A9CFE3E8-67FA-9E49-AF27-6E16786DABA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hdr="0" ftr="0"/>
  <p:txStyles>
    <p:titleStyle>
      <a:lvl1pPr algn="ctr" defTabSz="457200" rtl="0" eaLnBrk="1" fontAlgn="base" hangingPunct="1">
        <a:lnSpc>
          <a:spcPct val="116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6000" b="1">
          <a:solidFill>
            <a:srgbClr val="FF00FF"/>
          </a:solidFill>
          <a:latin typeface="+mj-lt"/>
          <a:ea typeface="+mj-ea"/>
          <a:cs typeface="+mj-cs"/>
        </a:defRPr>
      </a:lvl1pPr>
      <a:lvl2pPr algn="ctr" defTabSz="457200" rtl="0" eaLnBrk="1" fontAlgn="base" hangingPunct="1">
        <a:lnSpc>
          <a:spcPct val="116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6000" b="1">
          <a:solidFill>
            <a:srgbClr val="FF00FF"/>
          </a:solidFill>
          <a:latin typeface="Comic Sans MS" charset="0"/>
          <a:ea typeface="Arial Unicode MS" charset="0"/>
          <a:cs typeface="Arial Unicode MS" charset="0"/>
        </a:defRPr>
      </a:lvl2pPr>
      <a:lvl3pPr algn="ctr" defTabSz="457200" rtl="0" eaLnBrk="1" fontAlgn="base" hangingPunct="1">
        <a:lnSpc>
          <a:spcPct val="116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6000" b="1">
          <a:solidFill>
            <a:srgbClr val="FF00FF"/>
          </a:solidFill>
          <a:latin typeface="Comic Sans MS" charset="0"/>
          <a:ea typeface="Arial Unicode MS" charset="0"/>
          <a:cs typeface="Arial Unicode MS" charset="0"/>
        </a:defRPr>
      </a:lvl3pPr>
      <a:lvl4pPr algn="ctr" defTabSz="457200" rtl="0" eaLnBrk="1" fontAlgn="base" hangingPunct="1">
        <a:lnSpc>
          <a:spcPct val="116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6000" b="1">
          <a:solidFill>
            <a:srgbClr val="FF00FF"/>
          </a:solidFill>
          <a:latin typeface="Comic Sans MS" charset="0"/>
          <a:ea typeface="Arial Unicode MS" charset="0"/>
          <a:cs typeface="Arial Unicode MS" charset="0"/>
        </a:defRPr>
      </a:lvl4pPr>
      <a:lvl5pPr algn="ctr" defTabSz="457200" rtl="0" eaLnBrk="1" fontAlgn="base" hangingPunct="1">
        <a:lnSpc>
          <a:spcPct val="116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6000" b="1">
          <a:solidFill>
            <a:srgbClr val="FF00FF"/>
          </a:solidFill>
          <a:latin typeface="Comic Sans MS" charset="0"/>
          <a:ea typeface="Arial Unicode MS" charset="0"/>
          <a:cs typeface="Arial Unicode MS" charset="0"/>
        </a:defRPr>
      </a:lvl5pPr>
      <a:lvl6pPr marL="2514600" indent="-228600" algn="ctr" defTabSz="457200" rtl="0" eaLnBrk="1" fontAlgn="base" hangingPunct="1">
        <a:lnSpc>
          <a:spcPct val="116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6000" b="1">
          <a:solidFill>
            <a:srgbClr val="FF00FF"/>
          </a:solidFill>
          <a:latin typeface="Comic Sans MS" charset="0"/>
          <a:ea typeface="Arial Unicode MS" charset="0"/>
          <a:cs typeface="Arial Unicode MS" charset="0"/>
        </a:defRPr>
      </a:lvl6pPr>
      <a:lvl7pPr marL="2971800" indent="-228600" algn="ctr" defTabSz="457200" rtl="0" eaLnBrk="1" fontAlgn="base" hangingPunct="1">
        <a:lnSpc>
          <a:spcPct val="116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6000" b="1">
          <a:solidFill>
            <a:srgbClr val="FF00FF"/>
          </a:solidFill>
          <a:latin typeface="Comic Sans MS" charset="0"/>
          <a:ea typeface="Arial Unicode MS" charset="0"/>
          <a:cs typeface="Arial Unicode MS" charset="0"/>
        </a:defRPr>
      </a:lvl7pPr>
      <a:lvl8pPr marL="3429000" indent="-228600" algn="ctr" defTabSz="457200" rtl="0" eaLnBrk="1" fontAlgn="base" hangingPunct="1">
        <a:lnSpc>
          <a:spcPct val="116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6000" b="1">
          <a:solidFill>
            <a:srgbClr val="FF00FF"/>
          </a:solidFill>
          <a:latin typeface="Comic Sans MS" charset="0"/>
          <a:ea typeface="Arial Unicode MS" charset="0"/>
          <a:cs typeface="Arial Unicode MS" charset="0"/>
        </a:defRPr>
      </a:lvl8pPr>
      <a:lvl9pPr marL="3886200" indent="-228600" algn="ctr" defTabSz="457200" rtl="0" eaLnBrk="1" fontAlgn="base" hangingPunct="1">
        <a:lnSpc>
          <a:spcPct val="116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6000" b="1">
          <a:solidFill>
            <a:srgbClr val="FF00FF"/>
          </a:solidFill>
          <a:latin typeface="Comic Sans MS" charset="0"/>
          <a:ea typeface="Arial Unicode MS" charset="0"/>
          <a:cs typeface="Arial Unicode MS" charset="0"/>
        </a:defRPr>
      </a:lvl9pPr>
    </p:titleStyle>
    <p:bodyStyle>
      <a:lvl1pPr marL="342900" indent="-342900" algn="l" defTabSz="457200" rtl="0" eaLnBrk="1" fontAlgn="base" hangingPunct="1">
        <a:lnSpc>
          <a:spcPct val="116000"/>
        </a:lnSpc>
        <a:spcBef>
          <a:spcPts val="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57200" rtl="0" eaLnBrk="1" fontAlgn="base" hangingPunct="1">
        <a:lnSpc>
          <a:spcPct val="116000"/>
        </a:lnSpc>
        <a:spcBef>
          <a:spcPts val="7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800">
          <a:solidFill>
            <a:srgbClr val="000000"/>
          </a:solidFill>
          <a:latin typeface="+mn-lt"/>
          <a:ea typeface="+mn-ea"/>
          <a:cs typeface="+mn-cs"/>
        </a:defRPr>
      </a:lvl2pPr>
      <a:lvl3pPr marL="1143000" indent="-228600" algn="l" defTabSz="457200" rtl="0" eaLnBrk="1" fontAlgn="base" hangingPunct="1">
        <a:lnSpc>
          <a:spcPct val="116000"/>
        </a:lnSpc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400">
          <a:solidFill>
            <a:srgbClr val="000000"/>
          </a:solidFill>
          <a:latin typeface="+mn-lt"/>
          <a:ea typeface="+mn-ea"/>
          <a:cs typeface="+mn-cs"/>
        </a:defRPr>
      </a:lvl3pPr>
      <a:lvl4pPr marL="1600200" indent="-228600" algn="l" defTabSz="457200" rtl="0" eaLnBrk="1" fontAlgn="base" hangingPunct="1">
        <a:lnSpc>
          <a:spcPct val="116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4pPr>
      <a:lvl5pPr marL="2057400" indent="-228600" algn="l" defTabSz="457200" rtl="0" eaLnBrk="1" fontAlgn="base" hangingPunct="1">
        <a:lnSpc>
          <a:spcPct val="116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457200" rtl="0" eaLnBrk="1" fontAlgn="base" hangingPunct="1">
        <a:lnSpc>
          <a:spcPct val="116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6pPr>
      <a:lvl7pPr marL="2971800" indent="-228600" algn="l" defTabSz="457200" rtl="0" eaLnBrk="1" fontAlgn="base" hangingPunct="1">
        <a:lnSpc>
          <a:spcPct val="116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7pPr>
      <a:lvl8pPr marL="3429000" indent="-228600" algn="l" defTabSz="457200" rtl="0" eaLnBrk="1" fontAlgn="base" hangingPunct="1">
        <a:lnSpc>
          <a:spcPct val="116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8pPr>
      <a:lvl9pPr marL="3886200" indent="-228600" algn="l" defTabSz="457200" rtl="0" eaLnBrk="1" fontAlgn="base" hangingPunct="1">
        <a:lnSpc>
          <a:spcPct val="116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D6D8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6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0" y="-215900"/>
            <a:ext cx="9204325" cy="21193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  <p:sp>
        <p:nvSpPr>
          <p:cNvPr id="123907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6425" cy="452278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  <a:p>
            <a:pPr lvl="4"/>
            <a:r>
              <a:rPr lang="en-GB"/>
              <a:t>Eighth Outline Level</a:t>
            </a:r>
          </a:p>
          <a:p>
            <a:pPr lvl="4"/>
            <a:r>
              <a:rPr lang="en-GB"/>
              <a:t>Ninth Outline Level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0" y="6618288"/>
            <a:ext cx="2160588" cy="23653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>
            <a:lvl1pPr>
              <a:lnSpc>
                <a:spcPct val="93000"/>
              </a:lnSpc>
              <a:defRPr sz="1000">
                <a:solidFill>
                  <a:srgbClr val="000000"/>
                </a:solidFill>
                <a:latin typeface="Times New Roman" charset="0"/>
              </a:defRPr>
            </a:lvl1pPr>
          </a:lstStyle>
          <a:p>
            <a:r>
              <a:rPr lang="en-US" altLang="ja-JP" smtClean="0"/>
              <a:t>3-3-1.anti-virus</a:t>
            </a:r>
            <a:endParaRPr lang="en-US" dirty="0"/>
          </a:p>
        </p:txBody>
      </p:sp>
      <p:sp>
        <p:nvSpPr>
          <p:cNvPr id="11268" name="Text Box 4"/>
          <p:cNvSpPr txBox="1">
            <a:spLocks noChangeArrowheads="1"/>
          </p:cNvSpPr>
          <p:nvPr/>
        </p:nvSpPr>
        <p:spPr bwMode="auto">
          <a:xfrm>
            <a:off x="3124200" y="6245225"/>
            <a:ext cx="2894013" cy="4746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 dirty="0"/>
          </a:p>
        </p:txBody>
      </p:sp>
      <p:sp>
        <p:nvSpPr>
          <p:cNvPr id="11269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7010400" y="6489700"/>
            <a:ext cx="2132013" cy="3635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>
            <a:lvl1pPr algn="r">
              <a:tabLst>
                <a:tab pos="723900" algn="l"/>
                <a:tab pos="1447800" algn="l"/>
              </a:tabLst>
              <a:defRPr sz="1000">
                <a:solidFill>
                  <a:srgbClr val="898989"/>
                </a:solidFill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fld id="{784FEA26-1A69-A949-9F5A-485210C38EF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hf hdr="0" ftr="0"/>
  <p:txStyles>
    <p:titleStyle>
      <a:lvl1pPr algn="ctr" defTabSz="457200" rtl="0" eaLnBrk="1" fontAlgn="base" hangingPunct="1">
        <a:lnSpc>
          <a:spcPct val="116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6000" b="1">
          <a:solidFill>
            <a:srgbClr val="FF00FF"/>
          </a:solidFill>
          <a:latin typeface="+mj-lt"/>
          <a:ea typeface="+mj-ea"/>
          <a:cs typeface="+mj-cs"/>
        </a:defRPr>
      </a:lvl1pPr>
      <a:lvl2pPr algn="ctr" defTabSz="457200" rtl="0" eaLnBrk="1" fontAlgn="base" hangingPunct="1">
        <a:lnSpc>
          <a:spcPct val="116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6000" b="1">
          <a:solidFill>
            <a:srgbClr val="FF00FF"/>
          </a:solidFill>
          <a:latin typeface="Comic Sans MS" charset="0"/>
          <a:ea typeface="Arial Unicode MS" charset="0"/>
          <a:cs typeface="Arial Unicode MS" charset="0"/>
        </a:defRPr>
      </a:lvl2pPr>
      <a:lvl3pPr algn="ctr" defTabSz="457200" rtl="0" eaLnBrk="1" fontAlgn="base" hangingPunct="1">
        <a:lnSpc>
          <a:spcPct val="116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6000" b="1">
          <a:solidFill>
            <a:srgbClr val="FF00FF"/>
          </a:solidFill>
          <a:latin typeface="Comic Sans MS" charset="0"/>
          <a:ea typeface="Arial Unicode MS" charset="0"/>
          <a:cs typeface="Arial Unicode MS" charset="0"/>
        </a:defRPr>
      </a:lvl3pPr>
      <a:lvl4pPr algn="ctr" defTabSz="457200" rtl="0" eaLnBrk="1" fontAlgn="base" hangingPunct="1">
        <a:lnSpc>
          <a:spcPct val="116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6000" b="1">
          <a:solidFill>
            <a:srgbClr val="FF00FF"/>
          </a:solidFill>
          <a:latin typeface="Comic Sans MS" charset="0"/>
          <a:ea typeface="Arial Unicode MS" charset="0"/>
          <a:cs typeface="Arial Unicode MS" charset="0"/>
        </a:defRPr>
      </a:lvl4pPr>
      <a:lvl5pPr algn="ctr" defTabSz="457200" rtl="0" eaLnBrk="1" fontAlgn="base" hangingPunct="1">
        <a:lnSpc>
          <a:spcPct val="116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6000" b="1">
          <a:solidFill>
            <a:srgbClr val="FF00FF"/>
          </a:solidFill>
          <a:latin typeface="Comic Sans MS" charset="0"/>
          <a:ea typeface="Arial Unicode MS" charset="0"/>
          <a:cs typeface="Arial Unicode MS" charset="0"/>
        </a:defRPr>
      </a:lvl5pPr>
      <a:lvl6pPr marL="2514600" indent="-228600" algn="ctr" defTabSz="457200" rtl="0" eaLnBrk="1" fontAlgn="base" hangingPunct="1">
        <a:lnSpc>
          <a:spcPct val="116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6000" b="1">
          <a:solidFill>
            <a:srgbClr val="FF00FF"/>
          </a:solidFill>
          <a:latin typeface="Comic Sans MS" charset="0"/>
          <a:ea typeface="Arial Unicode MS" charset="0"/>
          <a:cs typeface="Arial Unicode MS" charset="0"/>
        </a:defRPr>
      </a:lvl6pPr>
      <a:lvl7pPr marL="2971800" indent="-228600" algn="ctr" defTabSz="457200" rtl="0" eaLnBrk="1" fontAlgn="base" hangingPunct="1">
        <a:lnSpc>
          <a:spcPct val="116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6000" b="1">
          <a:solidFill>
            <a:srgbClr val="FF00FF"/>
          </a:solidFill>
          <a:latin typeface="Comic Sans MS" charset="0"/>
          <a:ea typeface="Arial Unicode MS" charset="0"/>
          <a:cs typeface="Arial Unicode MS" charset="0"/>
        </a:defRPr>
      </a:lvl7pPr>
      <a:lvl8pPr marL="3429000" indent="-228600" algn="ctr" defTabSz="457200" rtl="0" eaLnBrk="1" fontAlgn="base" hangingPunct="1">
        <a:lnSpc>
          <a:spcPct val="116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6000" b="1">
          <a:solidFill>
            <a:srgbClr val="FF00FF"/>
          </a:solidFill>
          <a:latin typeface="Comic Sans MS" charset="0"/>
          <a:ea typeface="Arial Unicode MS" charset="0"/>
          <a:cs typeface="Arial Unicode MS" charset="0"/>
        </a:defRPr>
      </a:lvl8pPr>
      <a:lvl9pPr marL="3886200" indent="-228600" algn="ctr" defTabSz="457200" rtl="0" eaLnBrk="1" fontAlgn="base" hangingPunct="1">
        <a:lnSpc>
          <a:spcPct val="116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6000" b="1">
          <a:solidFill>
            <a:srgbClr val="FF00FF"/>
          </a:solidFill>
          <a:latin typeface="Comic Sans MS" charset="0"/>
          <a:ea typeface="Arial Unicode MS" charset="0"/>
          <a:cs typeface="Arial Unicode MS" charset="0"/>
        </a:defRPr>
      </a:lvl9pPr>
    </p:titleStyle>
    <p:bodyStyle>
      <a:lvl1pPr marL="342900" indent="-342900" algn="l" defTabSz="457200" rtl="0" eaLnBrk="1" fontAlgn="base" hangingPunct="1">
        <a:lnSpc>
          <a:spcPct val="116000"/>
        </a:lnSpc>
        <a:spcBef>
          <a:spcPts val="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57200" rtl="0" eaLnBrk="1" fontAlgn="base" hangingPunct="1">
        <a:lnSpc>
          <a:spcPct val="116000"/>
        </a:lnSpc>
        <a:spcBef>
          <a:spcPts val="7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800">
          <a:solidFill>
            <a:srgbClr val="000000"/>
          </a:solidFill>
          <a:latin typeface="+mn-lt"/>
          <a:ea typeface="+mn-ea"/>
          <a:cs typeface="+mn-cs"/>
        </a:defRPr>
      </a:lvl2pPr>
      <a:lvl3pPr marL="1143000" indent="-228600" algn="l" defTabSz="457200" rtl="0" eaLnBrk="1" fontAlgn="base" hangingPunct="1">
        <a:lnSpc>
          <a:spcPct val="116000"/>
        </a:lnSpc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400">
          <a:solidFill>
            <a:srgbClr val="000000"/>
          </a:solidFill>
          <a:latin typeface="+mn-lt"/>
          <a:ea typeface="+mn-ea"/>
          <a:cs typeface="+mn-cs"/>
        </a:defRPr>
      </a:lvl3pPr>
      <a:lvl4pPr marL="1600200" indent="-228600" algn="l" defTabSz="457200" rtl="0" eaLnBrk="1" fontAlgn="base" hangingPunct="1">
        <a:lnSpc>
          <a:spcPct val="116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4pPr>
      <a:lvl5pPr marL="2057400" indent="-228600" algn="l" defTabSz="457200" rtl="0" eaLnBrk="1" fontAlgn="base" hangingPunct="1">
        <a:lnSpc>
          <a:spcPct val="116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457200" rtl="0" eaLnBrk="1" fontAlgn="base" hangingPunct="1">
        <a:lnSpc>
          <a:spcPct val="116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6pPr>
      <a:lvl7pPr marL="2971800" indent="-228600" algn="l" defTabSz="457200" rtl="0" eaLnBrk="1" fontAlgn="base" hangingPunct="1">
        <a:lnSpc>
          <a:spcPct val="116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7pPr>
      <a:lvl8pPr marL="3429000" indent="-228600" algn="l" defTabSz="457200" rtl="0" eaLnBrk="1" fontAlgn="base" hangingPunct="1">
        <a:lnSpc>
          <a:spcPct val="116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8pPr>
      <a:lvl9pPr marL="3886200" indent="-228600" algn="l" defTabSz="457200" rtl="0" eaLnBrk="1" fontAlgn="base" hangingPunct="1">
        <a:lnSpc>
          <a:spcPct val="116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D6D8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4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0" y="-215900"/>
            <a:ext cx="9204325" cy="21193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  <p:sp>
        <p:nvSpPr>
          <p:cNvPr id="136195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6425" cy="452278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  <a:p>
            <a:pPr lvl="4"/>
            <a:r>
              <a:rPr lang="en-GB"/>
              <a:t>Eighth Outline Level</a:t>
            </a:r>
          </a:p>
          <a:p>
            <a:pPr lvl="4"/>
            <a:r>
              <a:rPr lang="en-GB"/>
              <a:t>Ninth Outline Level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0" y="6618288"/>
            <a:ext cx="2160588" cy="23653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>
            <a:lvl1pPr>
              <a:lnSpc>
                <a:spcPct val="93000"/>
              </a:lnSpc>
              <a:defRPr sz="1000">
                <a:solidFill>
                  <a:srgbClr val="000000"/>
                </a:solidFill>
                <a:latin typeface="Times New Roman" charset="0"/>
              </a:defRPr>
            </a:lvl1pPr>
          </a:lstStyle>
          <a:p>
            <a:r>
              <a:rPr lang="en-US" altLang="ja-JP" smtClean="0"/>
              <a:t>3-3-1.anti-virus</a:t>
            </a:r>
            <a:endParaRPr lang="en-US" dirty="0"/>
          </a:p>
        </p:txBody>
      </p:sp>
      <p:sp>
        <p:nvSpPr>
          <p:cNvPr id="12292" name="Text Box 4"/>
          <p:cNvSpPr txBox="1">
            <a:spLocks noChangeArrowheads="1"/>
          </p:cNvSpPr>
          <p:nvPr/>
        </p:nvSpPr>
        <p:spPr bwMode="auto">
          <a:xfrm>
            <a:off x="3124200" y="6245225"/>
            <a:ext cx="2894013" cy="4746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 dirty="0"/>
          </a:p>
        </p:txBody>
      </p:sp>
      <p:sp>
        <p:nvSpPr>
          <p:cNvPr id="12293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7010400" y="6489700"/>
            <a:ext cx="2132013" cy="3635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>
            <a:lvl1pPr algn="r">
              <a:tabLst>
                <a:tab pos="723900" algn="l"/>
                <a:tab pos="1447800" algn="l"/>
              </a:tabLst>
              <a:defRPr sz="1000">
                <a:solidFill>
                  <a:srgbClr val="898989"/>
                </a:solidFill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fld id="{13151FC3-18F1-DF4C-965B-FE1DF07F775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hf hdr="0" ftr="0"/>
  <p:txStyles>
    <p:titleStyle>
      <a:lvl1pPr algn="ctr" defTabSz="457200" rtl="0" eaLnBrk="1" fontAlgn="base" hangingPunct="1">
        <a:lnSpc>
          <a:spcPct val="116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6000" b="1">
          <a:solidFill>
            <a:srgbClr val="FF00FF"/>
          </a:solidFill>
          <a:latin typeface="+mj-lt"/>
          <a:ea typeface="+mj-ea"/>
          <a:cs typeface="+mj-cs"/>
        </a:defRPr>
      </a:lvl1pPr>
      <a:lvl2pPr algn="ctr" defTabSz="457200" rtl="0" eaLnBrk="1" fontAlgn="base" hangingPunct="1">
        <a:lnSpc>
          <a:spcPct val="116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6000" b="1">
          <a:solidFill>
            <a:srgbClr val="FF00FF"/>
          </a:solidFill>
          <a:latin typeface="Comic Sans MS" charset="0"/>
          <a:ea typeface="Arial Unicode MS" charset="0"/>
          <a:cs typeface="Arial Unicode MS" charset="0"/>
        </a:defRPr>
      </a:lvl2pPr>
      <a:lvl3pPr algn="ctr" defTabSz="457200" rtl="0" eaLnBrk="1" fontAlgn="base" hangingPunct="1">
        <a:lnSpc>
          <a:spcPct val="116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6000" b="1">
          <a:solidFill>
            <a:srgbClr val="FF00FF"/>
          </a:solidFill>
          <a:latin typeface="Comic Sans MS" charset="0"/>
          <a:ea typeface="Arial Unicode MS" charset="0"/>
          <a:cs typeface="Arial Unicode MS" charset="0"/>
        </a:defRPr>
      </a:lvl3pPr>
      <a:lvl4pPr algn="ctr" defTabSz="457200" rtl="0" eaLnBrk="1" fontAlgn="base" hangingPunct="1">
        <a:lnSpc>
          <a:spcPct val="116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6000" b="1">
          <a:solidFill>
            <a:srgbClr val="FF00FF"/>
          </a:solidFill>
          <a:latin typeface="Comic Sans MS" charset="0"/>
          <a:ea typeface="Arial Unicode MS" charset="0"/>
          <a:cs typeface="Arial Unicode MS" charset="0"/>
        </a:defRPr>
      </a:lvl4pPr>
      <a:lvl5pPr algn="ctr" defTabSz="457200" rtl="0" eaLnBrk="1" fontAlgn="base" hangingPunct="1">
        <a:lnSpc>
          <a:spcPct val="116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6000" b="1">
          <a:solidFill>
            <a:srgbClr val="FF00FF"/>
          </a:solidFill>
          <a:latin typeface="Comic Sans MS" charset="0"/>
          <a:ea typeface="Arial Unicode MS" charset="0"/>
          <a:cs typeface="Arial Unicode MS" charset="0"/>
        </a:defRPr>
      </a:lvl5pPr>
      <a:lvl6pPr marL="2514600" indent="-228600" algn="ctr" defTabSz="457200" rtl="0" eaLnBrk="1" fontAlgn="base" hangingPunct="1">
        <a:lnSpc>
          <a:spcPct val="116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6000" b="1">
          <a:solidFill>
            <a:srgbClr val="FF00FF"/>
          </a:solidFill>
          <a:latin typeface="Comic Sans MS" charset="0"/>
          <a:ea typeface="Arial Unicode MS" charset="0"/>
          <a:cs typeface="Arial Unicode MS" charset="0"/>
        </a:defRPr>
      </a:lvl6pPr>
      <a:lvl7pPr marL="2971800" indent="-228600" algn="ctr" defTabSz="457200" rtl="0" eaLnBrk="1" fontAlgn="base" hangingPunct="1">
        <a:lnSpc>
          <a:spcPct val="116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6000" b="1">
          <a:solidFill>
            <a:srgbClr val="FF00FF"/>
          </a:solidFill>
          <a:latin typeface="Comic Sans MS" charset="0"/>
          <a:ea typeface="Arial Unicode MS" charset="0"/>
          <a:cs typeface="Arial Unicode MS" charset="0"/>
        </a:defRPr>
      </a:lvl7pPr>
      <a:lvl8pPr marL="3429000" indent="-228600" algn="ctr" defTabSz="457200" rtl="0" eaLnBrk="1" fontAlgn="base" hangingPunct="1">
        <a:lnSpc>
          <a:spcPct val="116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6000" b="1">
          <a:solidFill>
            <a:srgbClr val="FF00FF"/>
          </a:solidFill>
          <a:latin typeface="Comic Sans MS" charset="0"/>
          <a:ea typeface="Arial Unicode MS" charset="0"/>
          <a:cs typeface="Arial Unicode MS" charset="0"/>
        </a:defRPr>
      </a:lvl8pPr>
      <a:lvl9pPr marL="3886200" indent="-228600" algn="ctr" defTabSz="457200" rtl="0" eaLnBrk="1" fontAlgn="base" hangingPunct="1">
        <a:lnSpc>
          <a:spcPct val="116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6000" b="1">
          <a:solidFill>
            <a:srgbClr val="FF00FF"/>
          </a:solidFill>
          <a:latin typeface="Comic Sans MS" charset="0"/>
          <a:ea typeface="Arial Unicode MS" charset="0"/>
          <a:cs typeface="Arial Unicode MS" charset="0"/>
        </a:defRPr>
      </a:lvl9pPr>
    </p:titleStyle>
    <p:bodyStyle>
      <a:lvl1pPr marL="342900" indent="-342900" algn="l" defTabSz="457200" rtl="0" eaLnBrk="1" fontAlgn="base" hangingPunct="1">
        <a:lnSpc>
          <a:spcPct val="116000"/>
        </a:lnSpc>
        <a:spcBef>
          <a:spcPts val="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57200" rtl="0" eaLnBrk="1" fontAlgn="base" hangingPunct="1">
        <a:lnSpc>
          <a:spcPct val="116000"/>
        </a:lnSpc>
        <a:spcBef>
          <a:spcPts val="7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800">
          <a:solidFill>
            <a:srgbClr val="000000"/>
          </a:solidFill>
          <a:latin typeface="+mn-lt"/>
          <a:ea typeface="+mn-ea"/>
          <a:cs typeface="+mn-cs"/>
        </a:defRPr>
      </a:lvl2pPr>
      <a:lvl3pPr marL="1143000" indent="-228600" algn="l" defTabSz="457200" rtl="0" eaLnBrk="1" fontAlgn="base" hangingPunct="1">
        <a:lnSpc>
          <a:spcPct val="116000"/>
        </a:lnSpc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400">
          <a:solidFill>
            <a:srgbClr val="000000"/>
          </a:solidFill>
          <a:latin typeface="+mn-lt"/>
          <a:ea typeface="+mn-ea"/>
          <a:cs typeface="+mn-cs"/>
        </a:defRPr>
      </a:lvl3pPr>
      <a:lvl4pPr marL="1600200" indent="-228600" algn="l" defTabSz="457200" rtl="0" eaLnBrk="1" fontAlgn="base" hangingPunct="1">
        <a:lnSpc>
          <a:spcPct val="116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4pPr>
      <a:lvl5pPr marL="2057400" indent="-228600" algn="l" defTabSz="457200" rtl="0" eaLnBrk="1" fontAlgn="base" hangingPunct="1">
        <a:lnSpc>
          <a:spcPct val="116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457200" rtl="0" eaLnBrk="1" fontAlgn="base" hangingPunct="1">
        <a:lnSpc>
          <a:spcPct val="116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6pPr>
      <a:lvl7pPr marL="2971800" indent="-228600" algn="l" defTabSz="457200" rtl="0" eaLnBrk="1" fontAlgn="base" hangingPunct="1">
        <a:lnSpc>
          <a:spcPct val="116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7pPr>
      <a:lvl8pPr marL="3429000" indent="-228600" algn="l" defTabSz="457200" rtl="0" eaLnBrk="1" fontAlgn="base" hangingPunct="1">
        <a:lnSpc>
          <a:spcPct val="116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8pPr>
      <a:lvl9pPr marL="3886200" indent="-228600" algn="l" defTabSz="457200" rtl="0" eaLnBrk="1" fontAlgn="base" hangingPunct="1">
        <a:lnSpc>
          <a:spcPct val="116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D6D8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482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0" y="-215900"/>
            <a:ext cx="9204325" cy="21193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  <p:sp>
        <p:nvSpPr>
          <p:cNvPr id="148483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6425" cy="452278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  <a:p>
            <a:pPr lvl="4"/>
            <a:r>
              <a:rPr lang="en-GB"/>
              <a:t>Eighth Outline Level</a:t>
            </a:r>
          </a:p>
          <a:p>
            <a:pPr lvl="4"/>
            <a:r>
              <a:rPr lang="en-GB"/>
              <a:t>Ninth Outline Level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0" y="6618288"/>
            <a:ext cx="2160588" cy="23653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>
            <a:lvl1pPr>
              <a:lnSpc>
                <a:spcPct val="93000"/>
              </a:lnSpc>
              <a:defRPr sz="1000">
                <a:solidFill>
                  <a:srgbClr val="000000"/>
                </a:solidFill>
                <a:ea typeface="Arial" charset="0"/>
                <a:cs typeface="Arial" charset="0"/>
              </a:defRPr>
            </a:lvl1pPr>
          </a:lstStyle>
          <a:p>
            <a:r>
              <a:rPr lang="en-US" altLang="ja-JP" smtClean="0"/>
              <a:t>3-3-1.anti-virus</a:t>
            </a:r>
            <a:endParaRPr lang="en-US" dirty="0"/>
          </a:p>
        </p:txBody>
      </p:sp>
      <p:sp>
        <p:nvSpPr>
          <p:cNvPr id="13316" name="Text Box 4"/>
          <p:cNvSpPr txBox="1">
            <a:spLocks noChangeArrowheads="1"/>
          </p:cNvSpPr>
          <p:nvPr/>
        </p:nvSpPr>
        <p:spPr bwMode="auto">
          <a:xfrm>
            <a:off x="3124200" y="6245225"/>
            <a:ext cx="2894013" cy="4746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 dirty="0"/>
          </a:p>
        </p:txBody>
      </p:sp>
      <p:sp>
        <p:nvSpPr>
          <p:cNvPr id="13317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7010400" y="6489700"/>
            <a:ext cx="2132013" cy="3635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>
            <a:lvl1pPr algn="r">
              <a:defRPr sz="1000">
                <a:solidFill>
                  <a:schemeClr val="tx1"/>
                </a:solidFill>
                <a:ea typeface="Arial" charset="0"/>
                <a:cs typeface="Arial" charset="0"/>
              </a:defRPr>
            </a:lvl1pPr>
          </a:lstStyle>
          <a:p>
            <a:fld id="{BA83D004-3C46-774F-980D-4E84CB8E970F}" type="slidenum">
              <a:rPr lang="en-US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hf hdr="0" ftr="0"/>
  <p:txStyles>
    <p:titleStyle>
      <a:lvl1pPr algn="ctr" defTabSz="457200" rtl="0" eaLnBrk="1" fontAlgn="base" hangingPunct="1">
        <a:lnSpc>
          <a:spcPct val="116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6000" b="1">
          <a:solidFill>
            <a:srgbClr val="FF00FF"/>
          </a:solidFill>
          <a:latin typeface="+mj-lt"/>
          <a:ea typeface="+mj-ea"/>
          <a:cs typeface="+mj-cs"/>
        </a:defRPr>
      </a:lvl1pPr>
      <a:lvl2pPr algn="ctr" defTabSz="457200" rtl="0" eaLnBrk="1" fontAlgn="base" hangingPunct="1">
        <a:lnSpc>
          <a:spcPct val="116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6000" b="1">
          <a:solidFill>
            <a:srgbClr val="FF00FF"/>
          </a:solidFill>
          <a:latin typeface="Comic Sans MS" charset="0"/>
          <a:ea typeface="Arial Unicode MS" charset="0"/>
          <a:cs typeface="Arial Unicode MS" charset="0"/>
        </a:defRPr>
      </a:lvl2pPr>
      <a:lvl3pPr algn="ctr" defTabSz="457200" rtl="0" eaLnBrk="1" fontAlgn="base" hangingPunct="1">
        <a:lnSpc>
          <a:spcPct val="116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6000" b="1">
          <a:solidFill>
            <a:srgbClr val="FF00FF"/>
          </a:solidFill>
          <a:latin typeface="Comic Sans MS" charset="0"/>
          <a:ea typeface="Arial Unicode MS" charset="0"/>
          <a:cs typeface="Arial Unicode MS" charset="0"/>
        </a:defRPr>
      </a:lvl3pPr>
      <a:lvl4pPr algn="ctr" defTabSz="457200" rtl="0" eaLnBrk="1" fontAlgn="base" hangingPunct="1">
        <a:lnSpc>
          <a:spcPct val="116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6000" b="1">
          <a:solidFill>
            <a:srgbClr val="FF00FF"/>
          </a:solidFill>
          <a:latin typeface="Comic Sans MS" charset="0"/>
          <a:ea typeface="Arial Unicode MS" charset="0"/>
          <a:cs typeface="Arial Unicode MS" charset="0"/>
        </a:defRPr>
      </a:lvl4pPr>
      <a:lvl5pPr algn="ctr" defTabSz="457200" rtl="0" eaLnBrk="1" fontAlgn="base" hangingPunct="1">
        <a:lnSpc>
          <a:spcPct val="116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6000" b="1">
          <a:solidFill>
            <a:srgbClr val="FF00FF"/>
          </a:solidFill>
          <a:latin typeface="Comic Sans MS" charset="0"/>
          <a:ea typeface="Arial Unicode MS" charset="0"/>
          <a:cs typeface="Arial Unicode MS" charset="0"/>
        </a:defRPr>
      </a:lvl5pPr>
      <a:lvl6pPr marL="2514600" indent="-228600" algn="ctr" defTabSz="457200" rtl="0" eaLnBrk="1" fontAlgn="base" hangingPunct="1">
        <a:lnSpc>
          <a:spcPct val="116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6000" b="1">
          <a:solidFill>
            <a:srgbClr val="FF00FF"/>
          </a:solidFill>
          <a:latin typeface="Comic Sans MS" charset="0"/>
          <a:ea typeface="Arial Unicode MS" charset="0"/>
          <a:cs typeface="Arial Unicode MS" charset="0"/>
        </a:defRPr>
      </a:lvl6pPr>
      <a:lvl7pPr marL="2971800" indent="-228600" algn="ctr" defTabSz="457200" rtl="0" eaLnBrk="1" fontAlgn="base" hangingPunct="1">
        <a:lnSpc>
          <a:spcPct val="116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6000" b="1">
          <a:solidFill>
            <a:srgbClr val="FF00FF"/>
          </a:solidFill>
          <a:latin typeface="Comic Sans MS" charset="0"/>
          <a:ea typeface="Arial Unicode MS" charset="0"/>
          <a:cs typeface="Arial Unicode MS" charset="0"/>
        </a:defRPr>
      </a:lvl7pPr>
      <a:lvl8pPr marL="3429000" indent="-228600" algn="ctr" defTabSz="457200" rtl="0" eaLnBrk="1" fontAlgn="base" hangingPunct="1">
        <a:lnSpc>
          <a:spcPct val="116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6000" b="1">
          <a:solidFill>
            <a:srgbClr val="FF00FF"/>
          </a:solidFill>
          <a:latin typeface="Comic Sans MS" charset="0"/>
          <a:ea typeface="Arial Unicode MS" charset="0"/>
          <a:cs typeface="Arial Unicode MS" charset="0"/>
        </a:defRPr>
      </a:lvl8pPr>
      <a:lvl9pPr marL="3886200" indent="-228600" algn="ctr" defTabSz="457200" rtl="0" eaLnBrk="1" fontAlgn="base" hangingPunct="1">
        <a:lnSpc>
          <a:spcPct val="116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6000" b="1">
          <a:solidFill>
            <a:srgbClr val="FF00FF"/>
          </a:solidFill>
          <a:latin typeface="Comic Sans MS" charset="0"/>
          <a:ea typeface="Arial Unicode MS" charset="0"/>
          <a:cs typeface="Arial Unicode MS" charset="0"/>
        </a:defRPr>
      </a:lvl9pPr>
    </p:titleStyle>
    <p:bodyStyle>
      <a:lvl1pPr marL="342900" indent="-342900" algn="l" defTabSz="457200" rtl="0" eaLnBrk="1" fontAlgn="base" hangingPunct="1">
        <a:lnSpc>
          <a:spcPct val="116000"/>
        </a:lnSpc>
        <a:spcBef>
          <a:spcPts val="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57200" rtl="0" eaLnBrk="1" fontAlgn="base" hangingPunct="1">
        <a:lnSpc>
          <a:spcPct val="116000"/>
        </a:lnSpc>
        <a:spcBef>
          <a:spcPts val="7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800">
          <a:solidFill>
            <a:srgbClr val="000000"/>
          </a:solidFill>
          <a:latin typeface="+mn-lt"/>
          <a:ea typeface="+mn-ea"/>
          <a:cs typeface="+mn-cs"/>
        </a:defRPr>
      </a:lvl2pPr>
      <a:lvl3pPr marL="1143000" indent="-228600" algn="l" defTabSz="457200" rtl="0" eaLnBrk="1" fontAlgn="base" hangingPunct="1">
        <a:lnSpc>
          <a:spcPct val="116000"/>
        </a:lnSpc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400">
          <a:solidFill>
            <a:srgbClr val="000000"/>
          </a:solidFill>
          <a:latin typeface="+mn-lt"/>
          <a:ea typeface="+mn-ea"/>
          <a:cs typeface="+mn-cs"/>
        </a:defRPr>
      </a:lvl3pPr>
      <a:lvl4pPr marL="1600200" indent="-228600" algn="l" defTabSz="457200" rtl="0" eaLnBrk="1" fontAlgn="base" hangingPunct="1">
        <a:lnSpc>
          <a:spcPct val="116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4pPr>
      <a:lvl5pPr marL="2057400" indent="-228600" algn="l" defTabSz="457200" rtl="0" eaLnBrk="1" fontAlgn="base" hangingPunct="1">
        <a:lnSpc>
          <a:spcPct val="116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457200" rtl="0" eaLnBrk="1" fontAlgn="base" hangingPunct="1">
        <a:lnSpc>
          <a:spcPct val="116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6pPr>
      <a:lvl7pPr marL="2971800" indent="-228600" algn="l" defTabSz="457200" rtl="0" eaLnBrk="1" fontAlgn="base" hangingPunct="1">
        <a:lnSpc>
          <a:spcPct val="116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7pPr>
      <a:lvl8pPr marL="3429000" indent="-228600" algn="l" defTabSz="457200" rtl="0" eaLnBrk="1" fontAlgn="base" hangingPunct="1">
        <a:lnSpc>
          <a:spcPct val="116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8pPr>
      <a:lvl9pPr marL="3886200" indent="-228600" algn="l" defTabSz="457200" rtl="0" eaLnBrk="1" fontAlgn="base" hangingPunct="1">
        <a:lnSpc>
          <a:spcPct val="116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D6D8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0" y="-215900"/>
            <a:ext cx="9204325" cy="21193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  <p:sp>
        <p:nvSpPr>
          <p:cNvPr id="37891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6425" cy="452278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  <a:p>
            <a:pPr lvl="4"/>
            <a:r>
              <a:rPr lang="en-GB"/>
              <a:t>Eighth Outline Level</a:t>
            </a:r>
          </a:p>
          <a:p>
            <a:pPr lvl="4"/>
            <a:r>
              <a:rPr lang="en-GB"/>
              <a:t>Ninth Outline Level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0" y="6618288"/>
            <a:ext cx="2160588" cy="23653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>
            <a:lvl1pPr>
              <a:lnSpc>
                <a:spcPct val="93000"/>
              </a:lnSpc>
              <a:defRPr sz="1000">
                <a:solidFill>
                  <a:srgbClr val="000000"/>
                </a:solidFill>
                <a:latin typeface="Arial"/>
                <a:cs typeface="Arial"/>
              </a:defRPr>
            </a:lvl1pPr>
          </a:lstStyle>
          <a:p>
            <a:r>
              <a:rPr lang="en-US" altLang="ja-JP" smtClean="0"/>
              <a:t>3-3-1.anti-virus</a:t>
            </a:r>
            <a:endParaRPr lang="en-US"/>
          </a:p>
        </p:txBody>
      </p:sp>
      <p:sp>
        <p:nvSpPr>
          <p:cNvPr id="4100" name="Text Box 4"/>
          <p:cNvSpPr txBox="1">
            <a:spLocks noChangeArrowheads="1"/>
          </p:cNvSpPr>
          <p:nvPr/>
        </p:nvSpPr>
        <p:spPr bwMode="auto">
          <a:xfrm>
            <a:off x="3124200" y="6245225"/>
            <a:ext cx="2894013" cy="4746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 dirty="0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7010400" y="6505575"/>
            <a:ext cx="2132013" cy="3635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>
            <a:lvl1pPr algn="r">
              <a:tabLst>
                <a:tab pos="723900" algn="l"/>
                <a:tab pos="1447800" algn="l"/>
              </a:tabLst>
              <a:defRPr sz="10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1pPr>
          </a:lstStyle>
          <a:p>
            <a:fld id="{16186481-3585-1449-B35B-328DFE16D735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hf hdr="0" ftr="0"/>
  <p:txStyles>
    <p:titleStyle>
      <a:lvl1pPr algn="ctr" defTabSz="457200" rtl="0" eaLnBrk="1" fontAlgn="base" hangingPunct="1">
        <a:lnSpc>
          <a:spcPct val="116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6000" b="1">
          <a:solidFill>
            <a:srgbClr val="FF00FF"/>
          </a:solidFill>
          <a:latin typeface="+mj-lt"/>
          <a:ea typeface="+mj-ea"/>
          <a:cs typeface="+mj-cs"/>
        </a:defRPr>
      </a:lvl1pPr>
      <a:lvl2pPr algn="ctr" defTabSz="457200" rtl="0" eaLnBrk="1" fontAlgn="base" hangingPunct="1">
        <a:lnSpc>
          <a:spcPct val="116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6000" b="1">
          <a:solidFill>
            <a:srgbClr val="FF00FF"/>
          </a:solidFill>
          <a:latin typeface="Comic Sans MS" charset="0"/>
          <a:ea typeface="Arial Unicode MS" charset="0"/>
          <a:cs typeface="Arial Unicode MS" charset="0"/>
        </a:defRPr>
      </a:lvl2pPr>
      <a:lvl3pPr algn="ctr" defTabSz="457200" rtl="0" eaLnBrk="1" fontAlgn="base" hangingPunct="1">
        <a:lnSpc>
          <a:spcPct val="116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6000" b="1">
          <a:solidFill>
            <a:srgbClr val="FF00FF"/>
          </a:solidFill>
          <a:latin typeface="Comic Sans MS" charset="0"/>
          <a:ea typeface="Arial Unicode MS" charset="0"/>
          <a:cs typeface="Arial Unicode MS" charset="0"/>
        </a:defRPr>
      </a:lvl3pPr>
      <a:lvl4pPr algn="ctr" defTabSz="457200" rtl="0" eaLnBrk="1" fontAlgn="base" hangingPunct="1">
        <a:lnSpc>
          <a:spcPct val="116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6000" b="1">
          <a:solidFill>
            <a:srgbClr val="FF00FF"/>
          </a:solidFill>
          <a:latin typeface="Comic Sans MS" charset="0"/>
          <a:ea typeface="Arial Unicode MS" charset="0"/>
          <a:cs typeface="Arial Unicode MS" charset="0"/>
        </a:defRPr>
      </a:lvl4pPr>
      <a:lvl5pPr algn="ctr" defTabSz="457200" rtl="0" eaLnBrk="1" fontAlgn="base" hangingPunct="1">
        <a:lnSpc>
          <a:spcPct val="116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6000" b="1">
          <a:solidFill>
            <a:srgbClr val="FF00FF"/>
          </a:solidFill>
          <a:latin typeface="Comic Sans MS" charset="0"/>
          <a:ea typeface="Arial Unicode MS" charset="0"/>
          <a:cs typeface="Arial Unicode MS" charset="0"/>
        </a:defRPr>
      </a:lvl5pPr>
      <a:lvl6pPr marL="2514600" indent="-228600" algn="ctr" defTabSz="457200" rtl="0" eaLnBrk="1" fontAlgn="base" hangingPunct="1">
        <a:lnSpc>
          <a:spcPct val="116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6000" b="1">
          <a:solidFill>
            <a:srgbClr val="FF00FF"/>
          </a:solidFill>
          <a:latin typeface="Comic Sans MS" charset="0"/>
          <a:ea typeface="Arial Unicode MS" charset="0"/>
          <a:cs typeface="Arial Unicode MS" charset="0"/>
        </a:defRPr>
      </a:lvl6pPr>
      <a:lvl7pPr marL="2971800" indent="-228600" algn="ctr" defTabSz="457200" rtl="0" eaLnBrk="1" fontAlgn="base" hangingPunct="1">
        <a:lnSpc>
          <a:spcPct val="116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6000" b="1">
          <a:solidFill>
            <a:srgbClr val="FF00FF"/>
          </a:solidFill>
          <a:latin typeface="Comic Sans MS" charset="0"/>
          <a:ea typeface="Arial Unicode MS" charset="0"/>
          <a:cs typeface="Arial Unicode MS" charset="0"/>
        </a:defRPr>
      </a:lvl7pPr>
      <a:lvl8pPr marL="3429000" indent="-228600" algn="ctr" defTabSz="457200" rtl="0" eaLnBrk="1" fontAlgn="base" hangingPunct="1">
        <a:lnSpc>
          <a:spcPct val="116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6000" b="1">
          <a:solidFill>
            <a:srgbClr val="FF00FF"/>
          </a:solidFill>
          <a:latin typeface="Comic Sans MS" charset="0"/>
          <a:ea typeface="Arial Unicode MS" charset="0"/>
          <a:cs typeface="Arial Unicode MS" charset="0"/>
        </a:defRPr>
      </a:lvl8pPr>
      <a:lvl9pPr marL="3886200" indent="-228600" algn="ctr" defTabSz="457200" rtl="0" eaLnBrk="1" fontAlgn="base" hangingPunct="1">
        <a:lnSpc>
          <a:spcPct val="116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6000" b="1">
          <a:solidFill>
            <a:srgbClr val="FF00FF"/>
          </a:solidFill>
          <a:latin typeface="Comic Sans MS" charset="0"/>
          <a:ea typeface="Arial Unicode MS" charset="0"/>
          <a:cs typeface="Arial Unicode MS" charset="0"/>
        </a:defRPr>
      </a:lvl9pPr>
    </p:titleStyle>
    <p:bodyStyle>
      <a:lvl1pPr marL="342900" indent="-342900" algn="l" defTabSz="457200" rtl="0" eaLnBrk="1" fontAlgn="base" hangingPunct="1">
        <a:lnSpc>
          <a:spcPct val="116000"/>
        </a:lnSpc>
        <a:spcBef>
          <a:spcPts val="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57200" rtl="0" eaLnBrk="1" fontAlgn="base" hangingPunct="1">
        <a:lnSpc>
          <a:spcPct val="116000"/>
        </a:lnSpc>
        <a:spcBef>
          <a:spcPts val="7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800">
          <a:solidFill>
            <a:srgbClr val="000000"/>
          </a:solidFill>
          <a:latin typeface="+mn-lt"/>
          <a:ea typeface="+mn-ea"/>
          <a:cs typeface="+mn-cs"/>
        </a:defRPr>
      </a:lvl2pPr>
      <a:lvl3pPr marL="1143000" indent="-228600" algn="l" defTabSz="457200" rtl="0" eaLnBrk="1" fontAlgn="base" hangingPunct="1">
        <a:lnSpc>
          <a:spcPct val="116000"/>
        </a:lnSpc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400">
          <a:solidFill>
            <a:srgbClr val="000000"/>
          </a:solidFill>
          <a:latin typeface="+mn-lt"/>
          <a:ea typeface="+mn-ea"/>
          <a:cs typeface="+mn-cs"/>
        </a:defRPr>
      </a:lvl3pPr>
      <a:lvl4pPr marL="1600200" indent="-228600" algn="l" defTabSz="457200" rtl="0" eaLnBrk="1" fontAlgn="base" hangingPunct="1">
        <a:lnSpc>
          <a:spcPct val="116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4pPr>
      <a:lvl5pPr marL="2057400" indent="-228600" algn="l" defTabSz="457200" rtl="0" eaLnBrk="1" fontAlgn="base" hangingPunct="1">
        <a:lnSpc>
          <a:spcPct val="116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457200" rtl="0" eaLnBrk="1" fontAlgn="base" hangingPunct="1">
        <a:lnSpc>
          <a:spcPct val="116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6pPr>
      <a:lvl7pPr marL="2971800" indent="-228600" algn="l" defTabSz="457200" rtl="0" eaLnBrk="1" fontAlgn="base" hangingPunct="1">
        <a:lnSpc>
          <a:spcPct val="116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7pPr>
      <a:lvl8pPr marL="3429000" indent="-228600" algn="l" defTabSz="457200" rtl="0" eaLnBrk="1" fontAlgn="base" hangingPunct="1">
        <a:lnSpc>
          <a:spcPct val="116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8pPr>
      <a:lvl9pPr marL="3886200" indent="-228600" algn="l" defTabSz="457200" rtl="0" eaLnBrk="1" fontAlgn="base" hangingPunct="1">
        <a:lnSpc>
          <a:spcPct val="116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D6D8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0" y="-215900"/>
            <a:ext cx="9204325" cy="21193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  <p:sp>
        <p:nvSpPr>
          <p:cNvPr id="50179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6425" cy="452278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  <a:p>
            <a:pPr lvl="4"/>
            <a:r>
              <a:rPr lang="en-GB"/>
              <a:t>Eighth Outline Level</a:t>
            </a:r>
          </a:p>
          <a:p>
            <a:pPr lvl="4"/>
            <a:r>
              <a:rPr lang="en-GB"/>
              <a:t>Ninth Outline Level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0" y="6618288"/>
            <a:ext cx="2160588" cy="23653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>
            <a:lvl1pPr>
              <a:lnSpc>
                <a:spcPct val="93000"/>
              </a:lnSpc>
              <a:defRPr sz="1000">
                <a:solidFill>
                  <a:srgbClr val="000000"/>
                </a:solidFill>
                <a:latin typeface="Times New Roman" charset="0"/>
              </a:defRPr>
            </a:lvl1pPr>
          </a:lstStyle>
          <a:p>
            <a:r>
              <a:rPr lang="en-US" altLang="ja-JP" smtClean="0"/>
              <a:t>3-3-1.anti-virus</a:t>
            </a:r>
            <a:endParaRPr lang="en-US" dirty="0"/>
          </a:p>
        </p:txBody>
      </p:sp>
      <p:sp>
        <p:nvSpPr>
          <p:cNvPr id="5124" name="Text Box 4"/>
          <p:cNvSpPr txBox="1">
            <a:spLocks noChangeArrowheads="1"/>
          </p:cNvSpPr>
          <p:nvPr/>
        </p:nvSpPr>
        <p:spPr bwMode="auto">
          <a:xfrm>
            <a:off x="3124200" y="6245225"/>
            <a:ext cx="2894013" cy="4746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 dirty="0"/>
          </a:p>
        </p:txBody>
      </p:sp>
      <p:sp>
        <p:nvSpPr>
          <p:cNvPr id="5125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7010400" y="6505575"/>
            <a:ext cx="2132013" cy="3635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>
            <a:lvl1pPr algn="r">
              <a:tabLst>
                <a:tab pos="723900" algn="l"/>
                <a:tab pos="1447800" algn="l"/>
              </a:tabLst>
              <a:defRPr sz="1000">
                <a:solidFill>
                  <a:srgbClr val="898989"/>
                </a:solidFill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fld id="{068DBA9A-B0E1-DE40-A496-D6A41AFB8E6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hf hdr="0" ftr="0"/>
  <p:txStyles>
    <p:titleStyle>
      <a:lvl1pPr algn="ctr" defTabSz="457200" rtl="0" eaLnBrk="1" fontAlgn="base" hangingPunct="1">
        <a:lnSpc>
          <a:spcPct val="116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6000" b="1">
          <a:solidFill>
            <a:srgbClr val="FF00FF"/>
          </a:solidFill>
          <a:latin typeface="+mj-lt"/>
          <a:ea typeface="+mj-ea"/>
          <a:cs typeface="+mj-cs"/>
        </a:defRPr>
      </a:lvl1pPr>
      <a:lvl2pPr algn="ctr" defTabSz="457200" rtl="0" eaLnBrk="1" fontAlgn="base" hangingPunct="1">
        <a:lnSpc>
          <a:spcPct val="116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6000" b="1">
          <a:solidFill>
            <a:srgbClr val="FF00FF"/>
          </a:solidFill>
          <a:latin typeface="Comic Sans MS" charset="0"/>
          <a:ea typeface="Arial Unicode MS" charset="0"/>
          <a:cs typeface="Arial Unicode MS" charset="0"/>
        </a:defRPr>
      </a:lvl2pPr>
      <a:lvl3pPr algn="ctr" defTabSz="457200" rtl="0" eaLnBrk="1" fontAlgn="base" hangingPunct="1">
        <a:lnSpc>
          <a:spcPct val="116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6000" b="1">
          <a:solidFill>
            <a:srgbClr val="FF00FF"/>
          </a:solidFill>
          <a:latin typeface="Comic Sans MS" charset="0"/>
          <a:ea typeface="Arial Unicode MS" charset="0"/>
          <a:cs typeface="Arial Unicode MS" charset="0"/>
        </a:defRPr>
      </a:lvl3pPr>
      <a:lvl4pPr algn="ctr" defTabSz="457200" rtl="0" eaLnBrk="1" fontAlgn="base" hangingPunct="1">
        <a:lnSpc>
          <a:spcPct val="116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6000" b="1">
          <a:solidFill>
            <a:srgbClr val="FF00FF"/>
          </a:solidFill>
          <a:latin typeface="Comic Sans MS" charset="0"/>
          <a:ea typeface="Arial Unicode MS" charset="0"/>
          <a:cs typeface="Arial Unicode MS" charset="0"/>
        </a:defRPr>
      </a:lvl4pPr>
      <a:lvl5pPr algn="ctr" defTabSz="457200" rtl="0" eaLnBrk="1" fontAlgn="base" hangingPunct="1">
        <a:lnSpc>
          <a:spcPct val="116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6000" b="1">
          <a:solidFill>
            <a:srgbClr val="FF00FF"/>
          </a:solidFill>
          <a:latin typeface="Comic Sans MS" charset="0"/>
          <a:ea typeface="Arial Unicode MS" charset="0"/>
          <a:cs typeface="Arial Unicode MS" charset="0"/>
        </a:defRPr>
      </a:lvl5pPr>
      <a:lvl6pPr marL="2514600" indent="-228600" algn="ctr" defTabSz="457200" rtl="0" eaLnBrk="1" fontAlgn="base" hangingPunct="1">
        <a:lnSpc>
          <a:spcPct val="116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6000" b="1">
          <a:solidFill>
            <a:srgbClr val="FF00FF"/>
          </a:solidFill>
          <a:latin typeface="Comic Sans MS" charset="0"/>
          <a:ea typeface="Arial Unicode MS" charset="0"/>
          <a:cs typeface="Arial Unicode MS" charset="0"/>
        </a:defRPr>
      </a:lvl6pPr>
      <a:lvl7pPr marL="2971800" indent="-228600" algn="ctr" defTabSz="457200" rtl="0" eaLnBrk="1" fontAlgn="base" hangingPunct="1">
        <a:lnSpc>
          <a:spcPct val="116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6000" b="1">
          <a:solidFill>
            <a:srgbClr val="FF00FF"/>
          </a:solidFill>
          <a:latin typeface="Comic Sans MS" charset="0"/>
          <a:ea typeface="Arial Unicode MS" charset="0"/>
          <a:cs typeface="Arial Unicode MS" charset="0"/>
        </a:defRPr>
      </a:lvl7pPr>
      <a:lvl8pPr marL="3429000" indent="-228600" algn="ctr" defTabSz="457200" rtl="0" eaLnBrk="1" fontAlgn="base" hangingPunct="1">
        <a:lnSpc>
          <a:spcPct val="116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6000" b="1">
          <a:solidFill>
            <a:srgbClr val="FF00FF"/>
          </a:solidFill>
          <a:latin typeface="Comic Sans MS" charset="0"/>
          <a:ea typeface="Arial Unicode MS" charset="0"/>
          <a:cs typeface="Arial Unicode MS" charset="0"/>
        </a:defRPr>
      </a:lvl8pPr>
      <a:lvl9pPr marL="3886200" indent="-228600" algn="ctr" defTabSz="457200" rtl="0" eaLnBrk="1" fontAlgn="base" hangingPunct="1">
        <a:lnSpc>
          <a:spcPct val="116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6000" b="1">
          <a:solidFill>
            <a:srgbClr val="FF00FF"/>
          </a:solidFill>
          <a:latin typeface="Comic Sans MS" charset="0"/>
          <a:ea typeface="Arial Unicode MS" charset="0"/>
          <a:cs typeface="Arial Unicode MS" charset="0"/>
        </a:defRPr>
      </a:lvl9pPr>
    </p:titleStyle>
    <p:bodyStyle>
      <a:lvl1pPr marL="342900" indent="-342900" algn="l" defTabSz="457200" rtl="0" eaLnBrk="1" fontAlgn="base" hangingPunct="1">
        <a:lnSpc>
          <a:spcPct val="116000"/>
        </a:lnSpc>
        <a:spcBef>
          <a:spcPts val="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57200" rtl="0" eaLnBrk="1" fontAlgn="base" hangingPunct="1">
        <a:lnSpc>
          <a:spcPct val="116000"/>
        </a:lnSpc>
        <a:spcBef>
          <a:spcPts val="7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800">
          <a:solidFill>
            <a:srgbClr val="000000"/>
          </a:solidFill>
          <a:latin typeface="+mn-lt"/>
          <a:ea typeface="+mn-ea"/>
          <a:cs typeface="+mn-cs"/>
        </a:defRPr>
      </a:lvl2pPr>
      <a:lvl3pPr marL="1143000" indent="-228600" algn="l" defTabSz="457200" rtl="0" eaLnBrk="1" fontAlgn="base" hangingPunct="1">
        <a:lnSpc>
          <a:spcPct val="116000"/>
        </a:lnSpc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400">
          <a:solidFill>
            <a:srgbClr val="000000"/>
          </a:solidFill>
          <a:latin typeface="+mn-lt"/>
          <a:ea typeface="+mn-ea"/>
          <a:cs typeface="+mn-cs"/>
        </a:defRPr>
      </a:lvl3pPr>
      <a:lvl4pPr marL="1600200" indent="-228600" algn="l" defTabSz="457200" rtl="0" eaLnBrk="1" fontAlgn="base" hangingPunct="1">
        <a:lnSpc>
          <a:spcPct val="116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4pPr>
      <a:lvl5pPr marL="2057400" indent="-228600" algn="l" defTabSz="457200" rtl="0" eaLnBrk="1" fontAlgn="base" hangingPunct="1">
        <a:lnSpc>
          <a:spcPct val="116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457200" rtl="0" eaLnBrk="1" fontAlgn="base" hangingPunct="1">
        <a:lnSpc>
          <a:spcPct val="116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6pPr>
      <a:lvl7pPr marL="2971800" indent="-228600" algn="l" defTabSz="457200" rtl="0" eaLnBrk="1" fontAlgn="base" hangingPunct="1">
        <a:lnSpc>
          <a:spcPct val="116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7pPr>
      <a:lvl8pPr marL="3429000" indent="-228600" algn="l" defTabSz="457200" rtl="0" eaLnBrk="1" fontAlgn="base" hangingPunct="1">
        <a:lnSpc>
          <a:spcPct val="116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8pPr>
      <a:lvl9pPr marL="3886200" indent="-228600" algn="l" defTabSz="457200" rtl="0" eaLnBrk="1" fontAlgn="base" hangingPunct="1">
        <a:lnSpc>
          <a:spcPct val="116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5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6.xml"/><Relationship Id="rId2" Type="http://schemas.openxmlformats.org/officeDocument/2006/relationships/image" Target="../media/image9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4" Type="http://schemas.openxmlformats.org/officeDocument/2006/relationships/image" Target="../media/image3.wmf"/><Relationship Id="rId5" Type="http://schemas.openxmlformats.org/officeDocument/2006/relationships/image" Target="../media/image4.png"/><Relationship Id="rId6" Type="http://schemas.openxmlformats.org/officeDocument/2006/relationships/image" Target="../media/image5.png"/><Relationship Id="rId1" Type="http://schemas.openxmlformats.org/officeDocument/2006/relationships/slideLayout" Target="../slideLayouts/slideLayout156.xml"/><Relationship Id="rId2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4" Type="http://schemas.openxmlformats.org/officeDocument/2006/relationships/image" Target="../media/image1.png"/><Relationship Id="rId5" Type="http://schemas.openxmlformats.org/officeDocument/2006/relationships/image" Target="../media/image2.wmf"/><Relationship Id="rId6" Type="http://schemas.openxmlformats.org/officeDocument/2006/relationships/image" Target="../media/image3.wmf"/><Relationship Id="rId1" Type="http://schemas.openxmlformats.org/officeDocument/2006/relationships/slideLayout" Target="../slideLayouts/slideLayout156.xml"/><Relationship Id="rId2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6.xml"/><Relationship Id="rId2" Type="http://schemas.openxmlformats.org/officeDocument/2006/relationships/image" Target="../media/image7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6.xml"/><Relationship Id="rId2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1" y="860425"/>
            <a:ext cx="9142413" cy="1470025"/>
          </a:xfrm>
        </p:spPr>
        <p:txBody>
          <a:bodyPr/>
          <a:lstStyle/>
          <a:p>
            <a:r>
              <a:rPr lang="en-US" dirty="0" smtClean="0"/>
              <a:t>Day </a:t>
            </a:r>
            <a:r>
              <a:rPr lang="en-US" dirty="0" smtClean="0"/>
              <a:t>4-1</a:t>
            </a:r>
            <a:r>
              <a:rPr lang="en-US" dirty="0" smtClean="0"/>
              <a:t>-</a:t>
            </a:r>
            <a:r>
              <a:rPr lang="en-US" dirty="0" smtClean="0"/>
              <a:t>1</a:t>
            </a:r>
            <a:br>
              <a:rPr lang="en-US" dirty="0" smtClean="0"/>
            </a:br>
            <a:r>
              <a:rPr lang="en-US" dirty="0" smtClean="0"/>
              <a:t>anti-virus</a:t>
            </a:r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ja-JP" smtClean="0"/>
              <a:t>3-3-1.anti-virus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1"/>
          </p:nvPr>
        </p:nvSpPr>
        <p:spPr/>
        <p:txBody>
          <a:bodyPr/>
          <a:lstStyle/>
          <a:p>
            <a:fld id="{118F2DE2-6E60-AD4D-875A-2904F8C5CF2A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8" name="Title 1"/>
          <p:cNvSpPr txBox="1">
            <a:spLocks/>
          </p:cNvSpPr>
          <p:nvPr/>
        </p:nvSpPr>
        <p:spPr bwMode="auto">
          <a:xfrm>
            <a:off x="685800" y="2798833"/>
            <a:ext cx="7772400" cy="3121276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ctr" defTabSz="457200" rtl="0" eaLnBrk="1" fontAlgn="base" hangingPunct="1">
              <a:lnSpc>
                <a:spcPct val="11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6000" b="1">
                <a:solidFill>
                  <a:srgbClr val="FF00FF"/>
                </a:solidFill>
                <a:latin typeface="+mj-lt"/>
                <a:ea typeface="+mj-ea"/>
                <a:cs typeface="+mj-cs"/>
              </a:defRPr>
            </a:lvl1pPr>
            <a:lvl2pPr algn="ctr" defTabSz="457200" rtl="0" eaLnBrk="1" fontAlgn="base" hangingPunct="1">
              <a:lnSpc>
                <a:spcPct val="11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6000" b="1">
                <a:solidFill>
                  <a:srgbClr val="FF00FF"/>
                </a:solidFill>
                <a:latin typeface="Comic Sans MS" charset="0"/>
                <a:ea typeface="Arial Unicode MS" charset="0"/>
                <a:cs typeface="Arial Unicode MS" charset="0"/>
              </a:defRPr>
            </a:lvl2pPr>
            <a:lvl3pPr algn="ctr" defTabSz="457200" rtl="0" eaLnBrk="1" fontAlgn="base" hangingPunct="1">
              <a:lnSpc>
                <a:spcPct val="11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6000" b="1">
                <a:solidFill>
                  <a:srgbClr val="FF00FF"/>
                </a:solidFill>
                <a:latin typeface="Comic Sans MS" charset="0"/>
                <a:ea typeface="Arial Unicode MS" charset="0"/>
                <a:cs typeface="Arial Unicode MS" charset="0"/>
              </a:defRPr>
            </a:lvl3pPr>
            <a:lvl4pPr algn="ctr" defTabSz="457200" rtl="0" eaLnBrk="1" fontAlgn="base" hangingPunct="1">
              <a:lnSpc>
                <a:spcPct val="11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6000" b="1">
                <a:solidFill>
                  <a:srgbClr val="FF00FF"/>
                </a:solidFill>
                <a:latin typeface="Comic Sans MS" charset="0"/>
                <a:ea typeface="Arial Unicode MS" charset="0"/>
                <a:cs typeface="Arial Unicode MS" charset="0"/>
              </a:defRPr>
            </a:lvl4pPr>
            <a:lvl5pPr algn="ctr" defTabSz="457200" rtl="0" eaLnBrk="1" fontAlgn="base" hangingPunct="1">
              <a:lnSpc>
                <a:spcPct val="11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6000" b="1">
                <a:solidFill>
                  <a:srgbClr val="FF00FF"/>
                </a:solidFill>
                <a:latin typeface="Comic Sans MS" charset="0"/>
                <a:ea typeface="Arial Unicode MS" charset="0"/>
                <a:cs typeface="Arial Unicode MS" charset="0"/>
              </a:defRPr>
            </a:lvl5pPr>
            <a:lvl6pPr marL="2514600" indent="-228600" algn="ctr" defTabSz="457200" rtl="0" eaLnBrk="1" fontAlgn="base" hangingPunct="1">
              <a:lnSpc>
                <a:spcPct val="11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6000" b="1">
                <a:solidFill>
                  <a:srgbClr val="FF00FF"/>
                </a:solidFill>
                <a:latin typeface="Comic Sans MS" charset="0"/>
                <a:ea typeface="Arial Unicode MS" charset="0"/>
                <a:cs typeface="Arial Unicode MS" charset="0"/>
              </a:defRPr>
            </a:lvl6pPr>
            <a:lvl7pPr marL="2971800" indent="-228600" algn="ctr" defTabSz="457200" rtl="0" eaLnBrk="1" fontAlgn="base" hangingPunct="1">
              <a:lnSpc>
                <a:spcPct val="11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6000" b="1">
                <a:solidFill>
                  <a:srgbClr val="FF00FF"/>
                </a:solidFill>
                <a:latin typeface="Comic Sans MS" charset="0"/>
                <a:ea typeface="Arial Unicode MS" charset="0"/>
                <a:cs typeface="Arial Unicode MS" charset="0"/>
              </a:defRPr>
            </a:lvl7pPr>
            <a:lvl8pPr marL="3429000" indent="-228600" algn="ctr" defTabSz="457200" rtl="0" eaLnBrk="1" fontAlgn="base" hangingPunct="1">
              <a:lnSpc>
                <a:spcPct val="11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6000" b="1">
                <a:solidFill>
                  <a:srgbClr val="FF00FF"/>
                </a:solidFill>
                <a:latin typeface="Comic Sans MS" charset="0"/>
                <a:ea typeface="Arial Unicode MS" charset="0"/>
                <a:cs typeface="Arial Unicode MS" charset="0"/>
              </a:defRPr>
            </a:lvl8pPr>
            <a:lvl9pPr marL="3886200" indent="-228600" algn="ctr" defTabSz="457200" rtl="0" eaLnBrk="1" fontAlgn="base" hangingPunct="1">
              <a:lnSpc>
                <a:spcPct val="11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6000" b="1">
                <a:solidFill>
                  <a:srgbClr val="FF00FF"/>
                </a:solidFill>
                <a:latin typeface="Comic Sans MS" charset="0"/>
                <a:ea typeface="Arial Unicode MS" charset="0"/>
                <a:cs typeface="Arial Unicode MS" charset="0"/>
              </a:defRPr>
            </a:lvl9pPr>
          </a:lstStyle>
          <a:p>
            <a:r>
              <a:rPr lang="en-US" sz="4000" dirty="0" smtClean="0">
                <a:solidFill>
                  <a:schemeClr val="tx1"/>
                </a:solidFill>
              </a:rPr>
              <a:t>detecting a malicious file</a:t>
            </a:r>
          </a:p>
          <a:p>
            <a:endParaRPr lang="en-US" sz="4000" dirty="0" smtClean="0">
              <a:solidFill>
                <a:schemeClr val="tx1"/>
              </a:solidFill>
            </a:endParaRPr>
          </a:p>
          <a:p>
            <a:r>
              <a:rPr lang="en-US" altLang="ja-JP" sz="4000" dirty="0" smtClean="0">
                <a:solidFill>
                  <a:schemeClr val="tx1"/>
                </a:solidFill>
              </a:rPr>
              <a:t>malware, detection,</a:t>
            </a:r>
          </a:p>
          <a:p>
            <a:r>
              <a:rPr lang="en-US" altLang="ja-JP" sz="4000" dirty="0" smtClean="0">
                <a:solidFill>
                  <a:schemeClr val="tx1"/>
                </a:solidFill>
              </a:rPr>
              <a:t>hiding, removing</a:t>
            </a:r>
            <a:endParaRPr lang="en-US" altLang="ja-JP" sz="4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2987842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fake security software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ja-JP" dirty="0" smtClean="0"/>
              <a:t>do nothing, or is just a malware</a:t>
            </a:r>
          </a:p>
          <a:p>
            <a:r>
              <a:rPr kumimoji="1" lang="en-US" altLang="ja-JP" dirty="0" smtClean="0"/>
              <a:t> - also known as ‘</a:t>
            </a:r>
            <a:r>
              <a:rPr kumimoji="1" lang="en-US" altLang="ja-JP" dirty="0" err="1" smtClean="0"/>
              <a:t>scareware</a:t>
            </a:r>
            <a:r>
              <a:rPr kumimoji="1" lang="en-US" altLang="ja-JP" dirty="0" smtClean="0"/>
              <a:t>’</a:t>
            </a:r>
          </a:p>
          <a:p>
            <a:r>
              <a:rPr kumimoji="1" lang="en-US" altLang="ja-JP" dirty="0"/>
              <a:t> </a:t>
            </a:r>
            <a:endParaRPr kumimoji="1" lang="en-US" altLang="ja-JP" dirty="0" smtClean="0"/>
          </a:p>
          <a:p>
            <a:endParaRPr kumimoji="1" lang="en-US" altLang="ja-JP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ja-JP" smtClean="0"/>
              <a:t>3-3-1.anti-virus</a:t>
            </a:r>
            <a:endParaRPr lang="en-US" dirty="0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idx="11"/>
          </p:nvPr>
        </p:nvSpPr>
        <p:spPr/>
        <p:txBody>
          <a:bodyPr/>
          <a:lstStyle/>
          <a:p>
            <a:fld id="{FC909E89-08B6-0B4C-B6D9-3811AC476D18}" type="slidenum">
              <a:rPr lang="en-US" smtClean="0"/>
              <a:pPr/>
              <a:t>10</a:t>
            </a:fld>
            <a:endParaRPr lang="en-US" dirty="0"/>
          </a:p>
        </p:txBody>
      </p:sp>
      <p:pic>
        <p:nvPicPr>
          <p:cNvPr id="3074" name="Picture 2" descr="C:\Users\maz\Desktop\security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4130" y="2892054"/>
            <a:ext cx="5246270" cy="35445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4383612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summary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ja-JP" dirty="0" smtClean="0"/>
              <a:t>update system</a:t>
            </a:r>
          </a:p>
          <a:p>
            <a:r>
              <a:rPr kumimoji="1" lang="en-US" altLang="ja-JP" dirty="0" smtClean="0"/>
              <a:t> - less security holes</a:t>
            </a:r>
          </a:p>
          <a:p>
            <a:r>
              <a:rPr kumimoji="1" lang="en-US" altLang="ja-JP" dirty="0" smtClean="0"/>
              <a:t>update anti-virus signature</a:t>
            </a:r>
          </a:p>
          <a:p>
            <a:r>
              <a:rPr kumimoji="1" lang="en-US" altLang="ja-JP" dirty="0"/>
              <a:t> </a:t>
            </a:r>
            <a:r>
              <a:rPr kumimoji="1" lang="en-US" altLang="ja-JP" dirty="0" smtClean="0"/>
              <a:t>- to detect newer malware</a:t>
            </a:r>
          </a:p>
          <a:p>
            <a:r>
              <a:rPr kumimoji="1" lang="en-US" altLang="ja-JP" dirty="0" smtClean="0"/>
              <a:t>use caution for received/downloaded file</a:t>
            </a:r>
          </a:p>
          <a:p>
            <a:r>
              <a:rPr kumimoji="1" lang="en-US" altLang="ja-JP" dirty="0"/>
              <a:t> </a:t>
            </a:r>
            <a:r>
              <a:rPr kumimoji="1" lang="en-US" altLang="ja-JP" dirty="0" smtClean="0"/>
              <a:t>- documents or software</a:t>
            </a:r>
            <a:endParaRPr kumimoji="1" lang="ja-JP" altLang="en-US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ja-JP" smtClean="0"/>
              <a:t>3-3-1.anti-virus</a:t>
            </a:r>
            <a:endParaRPr lang="en-US" dirty="0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idx="11"/>
          </p:nvPr>
        </p:nvSpPr>
        <p:spPr/>
        <p:txBody>
          <a:bodyPr/>
          <a:lstStyle/>
          <a:p>
            <a:fld id="{FC909E89-08B6-0B4C-B6D9-3811AC476D18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75118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malware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ja-JP" dirty="0" smtClean="0"/>
              <a:t>is the generic term for computer virus, worms, spyware and other malicious software</a:t>
            </a:r>
          </a:p>
          <a:p>
            <a:r>
              <a:rPr kumimoji="1" lang="en-US" altLang="ja-JP" dirty="0" smtClean="0"/>
              <a:t>skilled attacker can make it, fun attacker can use it.</a:t>
            </a:r>
          </a:p>
          <a:p>
            <a:r>
              <a:rPr kumimoji="1" lang="en-US" altLang="ja-JP" dirty="0"/>
              <a:t> </a:t>
            </a:r>
            <a:r>
              <a:rPr kumimoji="1" lang="en-US" altLang="ja-JP" dirty="0" smtClean="0"/>
              <a:t>- even there are malware build tools with GUI </a:t>
            </a:r>
            <a:r>
              <a:rPr kumimoji="1" lang="en-US" altLang="ja-JP" dirty="0" smtClean="0">
                <a:sym typeface="Wingdings" pitchFamily="2" charset="2"/>
              </a:rPr>
              <a:t></a:t>
            </a:r>
            <a:endParaRPr kumimoji="1" lang="en-US" altLang="ja-JP" dirty="0" smtClean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ja-JP" smtClean="0"/>
              <a:t>3-3-1.anti-virus</a:t>
            </a:r>
            <a:endParaRPr lang="en-US" dirty="0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idx="11"/>
          </p:nvPr>
        </p:nvSpPr>
        <p:spPr/>
        <p:txBody>
          <a:bodyPr/>
          <a:lstStyle/>
          <a:p>
            <a:fld id="{FC909E89-08B6-0B4C-B6D9-3811AC476D18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21455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infection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ja-JP" dirty="0"/>
              <a:t>attackers try to make your devices infected in many ways</a:t>
            </a:r>
          </a:p>
          <a:p>
            <a:r>
              <a:rPr kumimoji="1" lang="en-US" altLang="ja-JP" dirty="0"/>
              <a:t> - </a:t>
            </a:r>
            <a:r>
              <a:rPr kumimoji="1" lang="en-US" altLang="ja-JP" dirty="0" smtClean="0"/>
              <a:t>security holes, </a:t>
            </a:r>
            <a:r>
              <a:rPr kumimoji="1" lang="en-US" altLang="ja-JP" dirty="0"/>
              <a:t>e-mail, web</a:t>
            </a:r>
          </a:p>
          <a:p>
            <a:r>
              <a:rPr kumimoji="1" lang="en-US" altLang="ja-JP" dirty="0"/>
              <a:t> - USB memory, file servers</a:t>
            </a:r>
          </a:p>
          <a:p>
            <a:endParaRPr kumimoji="1" lang="ja-JP" altLang="en-US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ja-JP" smtClean="0"/>
              <a:t>3-3-1.anti-virus</a:t>
            </a:r>
            <a:endParaRPr lang="en-US" dirty="0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idx="11"/>
          </p:nvPr>
        </p:nvSpPr>
        <p:spPr/>
        <p:txBody>
          <a:bodyPr/>
          <a:lstStyle/>
          <a:p>
            <a:fld id="{FC909E89-08B6-0B4C-B6D9-3811AC476D18}" type="slidenum">
              <a:rPr lang="en-US" smtClean="0"/>
              <a:pPr/>
              <a:t>3</a:t>
            </a:fld>
            <a:endParaRPr lang="en-US" dirty="0"/>
          </a:p>
        </p:txBody>
      </p:sp>
      <p:pic>
        <p:nvPicPr>
          <p:cNvPr id="6" name="Picture 36" descr="badguy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46130" y="4517037"/>
            <a:ext cx="945642" cy="1295400"/>
          </a:xfrm>
          <a:prstGeom prst="rect">
            <a:avLst/>
          </a:prstGeom>
        </p:spPr>
      </p:pic>
      <p:pic>
        <p:nvPicPr>
          <p:cNvPr id="7" name="Picture 4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07142" y="5009429"/>
            <a:ext cx="828675" cy="1177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フリーフォーム 9"/>
          <p:cNvSpPr/>
          <p:nvPr/>
        </p:nvSpPr>
        <p:spPr bwMode="auto">
          <a:xfrm>
            <a:off x="3372928" y="4558464"/>
            <a:ext cx="2829464" cy="384472"/>
          </a:xfrm>
          <a:custGeom>
            <a:avLst/>
            <a:gdLst>
              <a:gd name="connsiteX0" fmla="*/ 2829464 w 2829464"/>
              <a:gd name="connsiteY0" fmla="*/ 203317 h 384472"/>
              <a:gd name="connsiteX1" fmla="*/ 1293963 w 2829464"/>
              <a:gd name="connsiteY1" fmla="*/ 4910 h 384472"/>
              <a:gd name="connsiteX2" fmla="*/ 0 w 2829464"/>
              <a:gd name="connsiteY2" fmla="*/ 384472 h 3844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829464" h="384472">
                <a:moveTo>
                  <a:pt x="2829464" y="203317"/>
                </a:moveTo>
                <a:cubicBezTo>
                  <a:pt x="2297502" y="89017"/>
                  <a:pt x="1765540" y="-25282"/>
                  <a:pt x="1293963" y="4910"/>
                </a:cubicBezTo>
                <a:cubicBezTo>
                  <a:pt x="822386" y="35102"/>
                  <a:pt x="411193" y="209787"/>
                  <a:pt x="0" y="384472"/>
                </a:cubicBezTo>
              </a:path>
            </a:pathLst>
          </a:custGeom>
          <a:noFill/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buNone/>
              <a:tabLst/>
            </a:pPr>
            <a:endParaRPr kumimoji="0" lang="ja-JP" altLang="en-US" sz="2400" b="0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Arial" charset="0"/>
            </a:endParaRPr>
          </a:p>
        </p:txBody>
      </p:sp>
      <p:sp>
        <p:nvSpPr>
          <p:cNvPr id="11" name="フリーフォーム 10"/>
          <p:cNvSpPr/>
          <p:nvPr/>
        </p:nvSpPr>
        <p:spPr bwMode="auto">
          <a:xfrm>
            <a:off x="3433312" y="5382883"/>
            <a:ext cx="2199735" cy="98229"/>
          </a:xfrm>
          <a:custGeom>
            <a:avLst/>
            <a:gdLst>
              <a:gd name="connsiteX0" fmla="*/ 2907102 w 2907102"/>
              <a:gd name="connsiteY0" fmla="*/ 0 h 208653"/>
              <a:gd name="connsiteX1" fmla="*/ 1475117 w 2907102"/>
              <a:gd name="connsiteY1" fmla="*/ 198408 h 208653"/>
              <a:gd name="connsiteX2" fmla="*/ 0 w 2907102"/>
              <a:gd name="connsiteY2" fmla="*/ 181155 h 208653"/>
              <a:gd name="connsiteX0" fmla="*/ 2199735 w 2199735"/>
              <a:gd name="connsiteY0" fmla="*/ 0 h 98229"/>
              <a:gd name="connsiteX1" fmla="*/ 1475117 w 2199735"/>
              <a:gd name="connsiteY1" fmla="*/ 94891 h 98229"/>
              <a:gd name="connsiteX2" fmla="*/ 0 w 2199735"/>
              <a:gd name="connsiteY2" fmla="*/ 77638 h 982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199735" h="98229">
                <a:moveTo>
                  <a:pt x="2199735" y="0"/>
                </a:moveTo>
                <a:cubicBezTo>
                  <a:pt x="1726001" y="84108"/>
                  <a:pt x="1841739" y="81951"/>
                  <a:pt x="1475117" y="94891"/>
                </a:cubicBezTo>
                <a:cubicBezTo>
                  <a:pt x="1108495" y="107831"/>
                  <a:pt x="90577" y="79076"/>
                  <a:pt x="0" y="77638"/>
                </a:cubicBezTo>
              </a:path>
            </a:pathLst>
          </a:custGeom>
          <a:noFill/>
          <a:ln w="28575" cap="flat" cmpd="sng" algn="ctr">
            <a:solidFill>
              <a:srgbClr val="FF0000"/>
            </a:solidFill>
            <a:prstDash val="solid"/>
            <a:round/>
            <a:headEnd type="arrow" w="med" len="med"/>
            <a:tailEnd type="arrow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buNone/>
              <a:tabLst/>
            </a:pPr>
            <a:endParaRPr kumimoji="0" lang="ja-JP" altLang="en-US" sz="2400" b="0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Arial" charset="0"/>
            </a:endParaRPr>
          </a:p>
        </p:txBody>
      </p:sp>
      <p:sp>
        <p:nvSpPr>
          <p:cNvPr id="12" name="フリーフォーム 11"/>
          <p:cNvSpPr/>
          <p:nvPr/>
        </p:nvSpPr>
        <p:spPr bwMode="auto">
          <a:xfrm>
            <a:off x="3416060" y="5693434"/>
            <a:ext cx="3019246" cy="743546"/>
          </a:xfrm>
          <a:custGeom>
            <a:avLst/>
            <a:gdLst>
              <a:gd name="connsiteX0" fmla="*/ 3019246 w 3019246"/>
              <a:gd name="connsiteY0" fmla="*/ 0 h 743546"/>
              <a:gd name="connsiteX1" fmla="*/ 1811548 w 3019246"/>
              <a:gd name="connsiteY1" fmla="*/ 733245 h 743546"/>
              <a:gd name="connsiteX2" fmla="*/ 0 w 3019246"/>
              <a:gd name="connsiteY2" fmla="*/ 362309 h 7435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019246" h="743546">
                <a:moveTo>
                  <a:pt x="3019246" y="0"/>
                </a:moveTo>
                <a:cubicBezTo>
                  <a:pt x="2667001" y="336430"/>
                  <a:pt x="2314756" y="672860"/>
                  <a:pt x="1811548" y="733245"/>
                </a:cubicBezTo>
                <a:cubicBezTo>
                  <a:pt x="1308340" y="793630"/>
                  <a:pt x="654170" y="577969"/>
                  <a:pt x="0" y="362309"/>
                </a:cubicBezTo>
              </a:path>
            </a:pathLst>
          </a:custGeom>
          <a:noFill/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buNone/>
              <a:tabLst/>
            </a:pPr>
            <a:endParaRPr kumimoji="0" lang="ja-JP" altLang="en-US" sz="2400" b="0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Arial" charset="0"/>
            </a:endParaRPr>
          </a:p>
        </p:txBody>
      </p:sp>
      <p:pic>
        <p:nvPicPr>
          <p:cNvPr id="1026" name="Picture 2" descr="C:\Users\maz\AppData\Local\Microsoft\Windows\Temporary Internet Files\Content.IE5\5I8IO4R3\MC900424234[1].wmf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92362" y="4319470"/>
            <a:ext cx="495298" cy="4779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Users\maz\AppData\Local\Microsoft\Windows\Temporary Internet Files\Content.IE5\5I8IO4R3\MC900434855[1]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0967" y="5984486"/>
            <a:ext cx="633802" cy="6338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37" descr="server.png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69470" y="5159828"/>
            <a:ext cx="624750" cy="359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02071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causes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ja-JP" dirty="0" smtClean="0"/>
              <a:t>vulnerability</a:t>
            </a:r>
          </a:p>
          <a:p>
            <a:r>
              <a:rPr kumimoji="1" lang="en-US" altLang="ja-JP" dirty="0"/>
              <a:t> </a:t>
            </a:r>
            <a:r>
              <a:rPr kumimoji="1" lang="en-US" altLang="ja-JP" dirty="0" smtClean="0"/>
              <a:t>- 0-day security hole without patch</a:t>
            </a:r>
          </a:p>
          <a:p>
            <a:r>
              <a:rPr kumimoji="1" lang="en-US" altLang="ja-JP" dirty="0" smtClean="0"/>
              <a:t> - old </a:t>
            </a:r>
            <a:r>
              <a:rPr kumimoji="1" lang="en-US" altLang="ja-JP" dirty="0"/>
              <a:t>security </a:t>
            </a:r>
            <a:r>
              <a:rPr kumimoji="1" lang="en-US" altLang="ja-JP" dirty="0" smtClean="0"/>
              <a:t>holes are still used to infect </a:t>
            </a:r>
          </a:p>
          <a:p>
            <a:r>
              <a:rPr kumimoji="1" lang="en-US" altLang="ja-JP" dirty="0"/>
              <a:t>auto-execution for removal media</a:t>
            </a:r>
          </a:p>
          <a:p>
            <a:r>
              <a:rPr kumimoji="1" lang="en-US" altLang="ja-JP" dirty="0"/>
              <a:t> - USB memory, CD loading</a:t>
            </a:r>
          </a:p>
          <a:p>
            <a:r>
              <a:rPr kumimoji="1" lang="en-US" altLang="ja-JP" dirty="0" smtClean="0"/>
              <a:t>users’ careless open</a:t>
            </a:r>
          </a:p>
          <a:p>
            <a:r>
              <a:rPr kumimoji="1" lang="en-US" altLang="ja-JP" dirty="0" smtClean="0"/>
              <a:t>- sometimes happen to execute malwares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ja-JP" smtClean="0"/>
              <a:t>3-3-1.anti-virus</a:t>
            </a:r>
            <a:endParaRPr lang="en-US" dirty="0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idx="11"/>
          </p:nvPr>
        </p:nvSpPr>
        <p:spPr/>
        <p:txBody>
          <a:bodyPr/>
          <a:lstStyle/>
          <a:p>
            <a:fld id="{FC909E89-08B6-0B4C-B6D9-3811AC476D18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31978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detection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ja-JP" dirty="0" smtClean="0"/>
              <a:t>signature-based detection</a:t>
            </a:r>
          </a:p>
          <a:p>
            <a:r>
              <a:rPr kumimoji="1" lang="en-US" altLang="ja-JP" dirty="0"/>
              <a:t> </a:t>
            </a:r>
            <a:r>
              <a:rPr kumimoji="1" lang="en-US" altLang="ja-JP" dirty="0" smtClean="0"/>
              <a:t>- blacklist of malwares</a:t>
            </a:r>
          </a:p>
          <a:p>
            <a:r>
              <a:rPr kumimoji="1" lang="en-US" altLang="ja-JP" dirty="0"/>
              <a:t> </a:t>
            </a:r>
            <a:r>
              <a:rPr kumimoji="1" lang="en-US" altLang="ja-JP" dirty="0" smtClean="0"/>
              <a:t>- check a file with the signatures</a:t>
            </a:r>
          </a:p>
          <a:p>
            <a:r>
              <a:rPr kumimoji="1" lang="en-US" altLang="ja-JP" dirty="0"/>
              <a:t> </a:t>
            </a:r>
            <a:r>
              <a:rPr kumimoji="1" lang="en-US" altLang="ja-JP" dirty="0" smtClean="0"/>
              <a:t>- update needed to detect newer malware</a:t>
            </a:r>
          </a:p>
          <a:p>
            <a:r>
              <a:rPr kumimoji="1" lang="en-US" altLang="ja-JP" dirty="0" smtClean="0"/>
              <a:t>heuristics detection</a:t>
            </a:r>
          </a:p>
          <a:p>
            <a:r>
              <a:rPr kumimoji="1" lang="en-US" altLang="ja-JP" dirty="0"/>
              <a:t> </a:t>
            </a:r>
            <a:r>
              <a:rPr kumimoji="1" lang="en-US" altLang="ja-JP" dirty="0" smtClean="0"/>
              <a:t>- behavior, characteristic code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ja-JP" smtClean="0"/>
              <a:t>3-3-1.anti-virus</a:t>
            </a:r>
            <a:endParaRPr lang="en-US" dirty="0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idx="11"/>
          </p:nvPr>
        </p:nvSpPr>
        <p:spPr/>
        <p:txBody>
          <a:bodyPr/>
          <a:lstStyle/>
          <a:p>
            <a:fld id="{FC909E89-08B6-0B4C-B6D9-3811AC476D18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46915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when?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ja-JP" dirty="0" smtClean="0"/>
              <a:t>write operations take place</a:t>
            </a:r>
          </a:p>
          <a:p>
            <a:r>
              <a:rPr kumimoji="1" lang="en-US" altLang="ja-JP" dirty="0" smtClean="0"/>
              <a:t> - new file, file modification</a:t>
            </a:r>
            <a:endParaRPr kumimoji="1" lang="en-US" altLang="ja-JP" dirty="0"/>
          </a:p>
          <a:p>
            <a:r>
              <a:rPr kumimoji="1" lang="en-US" altLang="ja-JP" dirty="0" smtClean="0"/>
              <a:t>new media is inserted</a:t>
            </a:r>
          </a:p>
          <a:p>
            <a:r>
              <a:rPr kumimoji="1" lang="en-US" altLang="ja-JP" dirty="0"/>
              <a:t> </a:t>
            </a:r>
            <a:r>
              <a:rPr kumimoji="1" lang="en-US" altLang="ja-JP" dirty="0" smtClean="0"/>
              <a:t>- USB memory, CD</a:t>
            </a:r>
          </a:p>
          <a:p>
            <a:r>
              <a:rPr kumimoji="1" lang="en-US" altLang="ja-JP" dirty="0" smtClean="0"/>
              <a:t>periodic or manually</a:t>
            </a:r>
          </a:p>
          <a:p>
            <a:r>
              <a:rPr kumimoji="1" lang="en-US" altLang="ja-JP" dirty="0"/>
              <a:t> </a:t>
            </a:r>
            <a:r>
              <a:rPr kumimoji="1" lang="en-US" altLang="ja-JP" dirty="0" smtClean="0"/>
              <a:t>- scan all or important files</a:t>
            </a:r>
            <a:endParaRPr kumimoji="1" lang="en-US" altLang="ja-JP" dirty="0"/>
          </a:p>
          <a:p>
            <a:endParaRPr kumimoji="1" lang="en-US" altLang="ja-JP" dirty="0" smtClean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ja-JP" smtClean="0"/>
              <a:t>3-3-1.anti-virus</a:t>
            </a:r>
            <a:endParaRPr lang="en-US" dirty="0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idx="11"/>
          </p:nvPr>
        </p:nvSpPr>
        <p:spPr/>
        <p:txBody>
          <a:bodyPr/>
          <a:lstStyle/>
          <a:p>
            <a:fld id="{FC909E89-08B6-0B4C-B6D9-3811AC476D18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59394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where?</a:t>
            </a:r>
            <a:endParaRPr kumimoji="1" lang="ja-JP" altLang="en-US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ja-JP" smtClean="0"/>
              <a:t>3-3-1.anti-virus</a:t>
            </a:r>
            <a:endParaRPr lang="en-US" dirty="0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idx="11"/>
          </p:nvPr>
        </p:nvSpPr>
        <p:spPr/>
        <p:txBody>
          <a:bodyPr/>
          <a:lstStyle/>
          <a:p>
            <a:fld id="{FC909E89-08B6-0B4C-B6D9-3811AC476D18}" type="slidenum">
              <a:rPr lang="en-US" smtClean="0"/>
              <a:pPr/>
              <a:t>7</a:t>
            </a:fld>
            <a:endParaRPr lang="en-US" dirty="0"/>
          </a:p>
        </p:txBody>
      </p:sp>
      <p:pic>
        <p:nvPicPr>
          <p:cNvPr id="6" name="Picture 37" descr="server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69083" y="4735137"/>
            <a:ext cx="1500812" cy="863733"/>
          </a:xfrm>
          <a:prstGeom prst="rect">
            <a:avLst/>
          </a:prstGeom>
        </p:spPr>
      </p:pic>
      <p:pic>
        <p:nvPicPr>
          <p:cNvPr id="7" name="Picture 37" descr="server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76142" y="4362018"/>
            <a:ext cx="1500812" cy="863733"/>
          </a:xfrm>
          <a:prstGeom prst="rect">
            <a:avLst/>
          </a:prstGeom>
        </p:spPr>
      </p:pic>
      <p:pic>
        <p:nvPicPr>
          <p:cNvPr id="8" name="Picture 2" descr="C:\Users\maz\AppData\Local\Microsoft\Windows\Temporary Internet Files\Content.IE5\VOG97YLR\MC900424756[1].wm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11788" y="2121815"/>
            <a:ext cx="773406" cy="12079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36" descr="badguy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43630" y="2445126"/>
            <a:ext cx="945642" cy="1295400"/>
          </a:xfrm>
          <a:prstGeom prst="rect">
            <a:avLst/>
          </a:prstGeom>
        </p:spPr>
      </p:pic>
      <p:pic>
        <p:nvPicPr>
          <p:cNvPr id="10" name="Picture 4"/>
          <p:cNvPicPr>
            <a:picLocks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35038" y="2445126"/>
            <a:ext cx="828675" cy="1177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テキスト ボックス 10"/>
          <p:cNvSpPr txBox="1"/>
          <p:nvPr/>
        </p:nvSpPr>
        <p:spPr>
          <a:xfrm>
            <a:off x="4019430" y="5546186"/>
            <a:ext cx="16001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e-mail server</a:t>
            </a:r>
            <a:endParaRPr kumimoji="1" lang="ja-JP" altLang="en-US" dirty="0"/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1576142" y="5225751"/>
            <a:ext cx="13227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file server</a:t>
            </a:r>
            <a:endParaRPr kumimoji="1" lang="ja-JP" altLang="en-US" dirty="0"/>
          </a:p>
        </p:txBody>
      </p:sp>
      <p:sp>
        <p:nvSpPr>
          <p:cNvPr id="13" name="フリーフォーム 12"/>
          <p:cNvSpPr/>
          <p:nvPr/>
        </p:nvSpPr>
        <p:spPr bwMode="auto">
          <a:xfrm>
            <a:off x="5643548" y="3594923"/>
            <a:ext cx="1466491" cy="1319841"/>
          </a:xfrm>
          <a:custGeom>
            <a:avLst/>
            <a:gdLst>
              <a:gd name="connsiteX0" fmla="*/ 2829464 w 2829464"/>
              <a:gd name="connsiteY0" fmla="*/ 203317 h 384472"/>
              <a:gd name="connsiteX1" fmla="*/ 1293963 w 2829464"/>
              <a:gd name="connsiteY1" fmla="*/ 4910 h 384472"/>
              <a:gd name="connsiteX2" fmla="*/ 0 w 2829464"/>
              <a:gd name="connsiteY2" fmla="*/ 384472 h 384472"/>
              <a:gd name="connsiteX0" fmla="*/ 1811548 w 1811548"/>
              <a:gd name="connsiteY0" fmla="*/ 9847 h 1424579"/>
              <a:gd name="connsiteX1" fmla="*/ 1293963 w 1811548"/>
              <a:gd name="connsiteY1" fmla="*/ 1045017 h 1424579"/>
              <a:gd name="connsiteX2" fmla="*/ 0 w 1811548"/>
              <a:gd name="connsiteY2" fmla="*/ 1424579 h 1424579"/>
              <a:gd name="connsiteX0" fmla="*/ 1811548 w 1811548"/>
              <a:gd name="connsiteY0" fmla="*/ 0 h 1414732"/>
              <a:gd name="connsiteX1" fmla="*/ 1293963 w 1811548"/>
              <a:gd name="connsiteY1" fmla="*/ 1035170 h 1414732"/>
              <a:gd name="connsiteX2" fmla="*/ 0 w 1811548"/>
              <a:gd name="connsiteY2" fmla="*/ 1414732 h 1414732"/>
              <a:gd name="connsiteX0" fmla="*/ 1371601 w 1371601"/>
              <a:gd name="connsiteY0" fmla="*/ 0 h 1259456"/>
              <a:gd name="connsiteX1" fmla="*/ 854016 w 1371601"/>
              <a:gd name="connsiteY1" fmla="*/ 1035170 h 1259456"/>
              <a:gd name="connsiteX2" fmla="*/ 0 w 1371601"/>
              <a:gd name="connsiteY2" fmla="*/ 1259456 h 1259456"/>
              <a:gd name="connsiteX0" fmla="*/ 1371601 w 1371601"/>
              <a:gd name="connsiteY0" fmla="*/ 0 h 1259456"/>
              <a:gd name="connsiteX1" fmla="*/ 854016 w 1371601"/>
              <a:gd name="connsiteY1" fmla="*/ 1035170 h 1259456"/>
              <a:gd name="connsiteX2" fmla="*/ 0 w 1371601"/>
              <a:gd name="connsiteY2" fmla="*/ 1259456 h 1259456"/>
              <a:gd name="connsiteX0" fmla="*/ 1466491 w 1466491"/>
              <a:gd name="connsiteY0" fmla="*/ 0 h 1319841"/>
              <a:gd name="connsiteX1" fmla="*/ 948906 w 1466491"/>
              <a:gd name="connsiteY1" fmla="*/ 1035170 h 1319841"/>
              <a:gd name="connsiteX2" fmla="*/ 0 w 1466491"/>
              <a:gd name="connsiteY2" fmla="*/ 1319841 h 13198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466491" h="1319841">
                <a:moveTo>
                  <a:pt x="1466491" y="0"/>
                </a:moveTo>
                <a:cubicBezTo>
                  <a:pt x="1210575" y="679330"/>
                  <a:pt x="1193321" y="815197"/>
                  <a:pt x="948906" y="1035170"/>
                </a:cubicBezTo>
                <a:cubicBezTo>
                  <a:pt x="704491" y="1255144"/>
                  <a:pt x="462952" y="1265926"/>
                  <a:pt x="0" y="1319841"/>
                </a:cubicBezTo>
              </a:path>
            </a:pathLst>
          </a:custGeom>
          <a:noFill/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buNone/>
              <a:tabLst/>
            </a:pPr>
            <a:endParaRPr kumimoji="0" lang="ja-JP" altLang="en-US" sz="2400" b="0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Arial" charset="0"/>
            </a:endParaRPr>
          </a:p>
        </p:txBody>
      </p:sp>
      <p:pic>
        <p:nvPicPr>
          <p:cNvPr id="14" name="Picture 2" descr="C:\Users\maz\AppData\Local\Microsoft\Windows\Temporary Internet Files\Content.IE5\5I8IO4R3\MC900424234[1].wmf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69956" y="4257150"/>
            <a:ext cx="495298" cy="4779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37" descr="server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8880" y="2733276"/>
            <a:ext cx="624750" cy="359550"/>
          </a:xfrm>
          <a:prstGeom prst="rect">
            <a:avLst/>
          </a:prstGeom>
        </p:spPr>
      </p:pic>
      <p:sp>
        <p:nvSpPr>
          <p:cNvPr id="16" name="テキスト ボックス 15"/>
          <p:cNvSpPr txBox="1"/>
          <p:nvPr/>
        </p:nvSpPr>
        <p:spPr>
          <a:xfrm>
            <a:off x="4730633" y="3329783"/>
            <a:ext cx="12875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web proxy</a:t>
            </a:r>
            <a:endParaRPr kumimoji="1" lang="ja-JP" altLang="en-US" dirty="0"/>
          </a:p>
        </p:txBody>
      </p:sp>
      <p:sp>
        <p:nvSpPr>
          <p:cNvPr id="17" name="フリーフォーム 16"/>
          <p:cNvSpPr/>
          <p:nvPr/>
        </p:nvSpPr>
        <p:spPr bwMode="auto">
          <a:xfrm>
            <a:off x="5589537" y="2962165"/>
            <a:ext cx="629343" cy="49115"/>
          </a:xfrm>
          <a:custGeom>
            <a:avLst/>
            <a:gdLst>
              <a:gd name="connsiteX0" fmla="*/ 2907102 w 2907102"/>
              <a:gd name="connsiteY0" fmla="*/ 0 h 208653"/>
              <a:gd name="connsiteX1" fmla="*/ 1475117 w 2907102"/>
              <a:gd name="connsiteY1" fmla="*/ 198408 h 208653"/>
              <a:gd name="connsiteX2" fmla="*/ 0 w 2907102"/>
              <a:gd name="connsiteY2" fmla="*/ 181155 h 208653"/>
              <a:gd name="connsiteX0" fmla="*/ 2199735 w 2199735"/>
              <a:gd name="connsiteY0" fmla="*/ 0 h 98229"/>
              <a:gd name="connsiteX1" fmla="*/ 1475117 w 2199735"/>
              <a:gd name="connsiteY1" fmla="*/ 94891 h 98229"/>
              <a:gd name="connsiteX2" fmla="*/ 0 w 2199735"/>
              <a:gd name="connsiteY2" fmla="*/ 77638 h 982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199735" h="98229">
                <a:moveTo>
                  <a:pt x="2199735" y="0"/>
                </a:moveTo>
                <a:cubicBezTo>
                  <a:pt x="1726001" y="84108"/>
                  <a:pt x="1841739" y="81951"/>
                  <a:pt x="1475117" y="94891"/>
                </a:cubicBezTo>
                <a:cubicBezTo>
                  <a:pt x="1108495" y="107831"/>
                  <a:pt x="90577" y="79076"/>
                  <a:pt x="0" y="77638"/>
                </a:cubicBezTo>
              </a:path>
            </a:pathLst>
          </a:custGeom>
          <a:noFill/>
          <a:ln w="28575" cap="flat" cmpd="sng" algn="ctr">
            <a:solidFill>
              <a:srgbClr val="FF0000"/>
            </a:solidFill>
            <a:prstDash val="solid"/>
            <a:round/>
            <a:headEnd type="arrow" w="med" len="med"/>
            <a:tailEnd type="arrow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buNone/>
              <a:tabLst/>
            </a:pPr>
            <a:endParaRPr kumimoji="0" lang="ja-JP" altLang="en-US" sz="2400" b="0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Arial" charset="0"/>
            </a:endParaRPr>
          </a:p>
        </p:txBody>
      </p:sp>
      <p:sp>
        <p:nvSpPr>
          <p:cNvPr id="18" name="フリーフォーム 17"/>
          <p:cNvSpPr/>
          <p:nvPr/>
        </p:nvSpPr>
        <p:spPr bwMode="auto">
          <a:xfrm>
            <a:off x="3166629" y="3396405"/>
            <a:ext cx="3743864" cy="1233577"/>
          </a:xfrm>
          <a:custGeom>
            <a:avLst/>
            <a:gdLst>
              <a:gd name="connsiteX0" fmla="*/ 2829464 w 2829464"/>
              <a:gd name="connsiteY0" fmla="*/ 203317 h 384472"/>
              <a:gd name="connsiteX1" fmla="*/ 1293963 w 2829464"/>
              <a:gd name="connsiteY1" fmla="*/ 4910 h 384472"/>
              <a:gd name="connsiteX2" fmla="*/ 0 w 2829464"/>
              <a:gd name="connsiteY2" fmla="*/ 384472 h 384472"/>
              <a:gd name="connsiteX0" fmla="*/ 1811548 w 1811548"/>
              <a:gd name="connsiteY0" fmla="*/ 9847 h 1424579"/>
              <a:gd name="connsiteX1" fmla="*/ 1293963 w 1811548"/>
              <a:gd name="connsiteY1" fmla="*/ 1045017 h 1424579"/>
              <a:gd name="connsiteX2" fmla="*/ 0 w 1811548"/>
              <a:gd name="connsiteY2" fmla="*/ 1424579 h 1424579"/>
              <a:gd name="connsiteX0" fmla="*/ 1811548 w 1811548"/>
              <a:gd name="connsiteY0" fmla="*/ 0 h 1414732"/>
              <a:gd name="connsiteX1" fmla="*/ 1293963 w 1811548"/>
              <a:gd name="connsiteY1" fmla="*/ 1035170 h 1414732"/>
              <a:gd name="connsiteX2" fmla="*/ 0 w 1811548"/>
              <a:gd name="connsiteY2" fmla="*/ 1414732 h 1414732"/>
              <a:gd name="connsiteX0" fmla="*/ 1371601 w 1371601"/>
              <a:gd name="connsiteY0" fmla="*/ 0 h 1259456"/>
              <a:gd name="connsiteX1" fmla="*/ 854016 w 1371601"/>
              <a:gd name="connsiteY1" fmla="*/ 1035170 h 1259456"/>
              <a:gd name="connsiteX2" fmla="*/ 0 w 1371601"/>
              <a:gd name="connsiteY2" fmla="*/ 1259456 h 1259456"/>
              <a:gd name="connsiteX0" fmla="*/ 1371601 w 1371601"/>
              <a:gd name="connsiteY0" fmla="*/ 0 h 1259456"/>
              <a:gd name="connsiteX1" fmla="*/ 854016 w 1371601"/>
              <a:gd name="connsiteY1" fmla="*/ 1035170 h 1259456"/>
              <a:gd name="connsiteX2" fmla="*/ 0 w 1371601"/>
              <a:gd name="connsiteY2" fmla="*/ 1259456 h 1259456"/>
              <a:gd name="connsiteX0" fmla="*/ 1466491 w 1466491"/>
              <a:gd name="connsiteY0" fmla="*/ 0 h 1319841"/>
              <a:gd name="connsiteX1" fmla="*/ 948906 w 1466491"/>
              <a:gd name="connsiteY1" fmla="*/ 1035170 h 1319841"/>
              <a:gd name="connsiteX2" fmla="*/ 0 w 1466491"/>
              <a:gd name="connsiteY2" fmla="*/ 1319841 h 1319841"/>
              <a:gd name="connsiteX0" fmla="*/ 3761117 w 3761117"/>
              <a:gd name="connsiteY0" fmla="*/ 0 h 1397479"/>
              <a:gd name="connsiteX1" fmla="*/ 948906 w 3761117"/>
              <a:gd name="connsiteY1" fmla="*/ 1112808 h 1397479"/>
              <a:gd name="connsiteX2" fmla="*/ 0 w 3761117"/>
              <a:gd name="connsiteY2" fmla="*/ 1397479 h 1397479"/>
              <a:gd name="connsiteX0" fmla="*/ 3761117 w 3761117"/>
              <a:gd name="connsiteY0" fmla="*/ 0 h 1397479"/>
              <a:gd name="connsiteX1" fmla="*/ 948906 w 3761117"/>
              <a:gd name="connsiteY1" fmla="*/ 1112808 h 1397479"/>
              <a:gd name="connsiteX2" fmla="*/ 0 w 3761117"/>
              <a:gd name="connsiteY2" fmla="*/ 1397479 h 1397479"/>
              <a:gd name="connsiteX0" fmla="*/ 3761117 w 3761117"/>
              <a:gd name="connsiteY0" fmla="*/ 0 h 1397479"/>
              <a:gd name="connsiteX1" fmla="*/ 0 w 3761117"/>
              <a:gd name="connsiteY1" fmla="*/ 1397479 h 1397479"/>
              <a:gd name="connsiteX0" fmla="*/ 3761117 w 3761117"/>
              <a:gd name="connsiteY0" fmla="*/ 0 h 1397479"/>
              <a:gd name="connsiteX1" fmla="*/ 1871206 w 3761117"/>
              <a:gd name="connsiteY1" fmla="*/ 951326 h 1397479"/>
              <a:gd name="connsiteX2" fmla="*/ 0 w 3761117"/>
              <a:gd name="connsiteY2" fmla="*/ 1397479 h 1397479"/>
              <a:gd name="connsiteX0" fmla="*/ 3761117 w 3761117"/>
              <a:gd name="connsiteY0" fmla="*/ 0 h 1397479"/>
              <a:gd name="connsiteX1" fmla="*/ 1871206 w 3761117"/>
              <a:gd name="connsiteY1" fmla="*/ 951326 h 1397479"/>
              <a:gd name="connsiteX2" fmla="*/ 0 w 3761117"/>
              <a:gd name="connsiteY2" fmla="*/ 1397479 h 1397479"/>
              <a:gd name="connsiteX0" fmla="*/ 3761117 w 3761117"/>
              <a:gd name="connsiteY0" fmla="*/ 0 h 1397479"/>
              <a:gd name="connsiteX1" fmla="*/ 1871206 w 3761117"/>
              <a:gd name="connsiteY1" fmla="*/ 951326 h 1397479"/>
              <a:gd name="connsiteX2" fmla="*/ 0 w 3761117"/>
              <a:gd name="connsiteY2" fmla="*/ 1397479 h 1397479"/>
              <a:gd name="connsiteX0" fmla="*/ 3743864 w 3743864"/>
              <a:gd name="connsiteY0" fmla="*/ 0 h 1233577"/>
              <a:gd name="connsiteX1" fmla="*/ 1853953 w 3743864"/>
              <a:gd name="connsiteY1" fmla="*/ 951326 h 1233577"/>
              <a:gd name="connsiteX2" fmla="*/ 0 w 3743864"/>
              <a:gd name="connsiteY2" fmla="*/ 1233577 h 1233577"/>
              <a:gd name="connsiteX0" fmla="*/ 3743864 w 3743864"/>
              <a:gd name="connsiteY0" fmla="*/ 0 h 1233577"/>
              <a:gd name="connsiteX1" fmla="*/ 1853953 w 3743864"/>
              <a:gd name="connsiteY1" fmla="*/ 951326 h 1233577"/>
              <a:gd name="connsiteX2" fmla="*/ 0 w 3743864"/>
              <a:gd name="connsiteY2" fmla="*/ 1233577 h 12335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743864" h="1233577">
                <a:moveTo>
                  <a:pt x="3743864" y="0"/>
                </a:moveTo>
                <a:cubicBezTo>
                  <a:pt x="3062135" y="250973"/>
                  <a:pt x="2477930" y="745730"/>
                  <a:pt x="1853953" y="951326"/>
                </a:cubicBezTo>
                <a:cubicBezTo>
                  <a:pt x="1229976" y="1156922"/>
                  <a:pt x="684120" y="1171123"/>
                  <a:pt x="0" y="1233577"/>
                </a:cubicBezTo>
              </a:path>
            </a:pathLst>
          </a:custGeom>
          <a:noFill/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buNone/>
              <a:tabLst/>
            </a:pPr>
            <a:endParaRPr kumimoji="0" lang="ja-JP" altLang="en-US" sz="2400" b="0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Arial" charset="0"/>
            </a:endParaRPr>
          </a:p>
        </p:txBody>
      </p:sp>
      <p:sp>
        <p:nvSpPr>
          <p:cNvPr id="19" name="フリーフォーム 18"/>
          <p:cNvSpPr/>
          <p:nvPr/>
        </p:nvSpPr>
        <p:spPr bwMode="auto">
          <a:xfrm>
            <a:off x="3568423" y="1893803"/>
            <a:ext cx="3381555" cy="749227"/>
          </a:xfrm>
          <a:custGeom>
            <a:avLst/>
            <a:gdLst>
              <a:gd name="connsiteX0" fmla="*/ 2829464 w 2829464"/>
              <a:gd name="connsiteY0" fmla="*/ 203317 h 384472"/>
              <a:gd name="connsiteX1" fmla="*/ 1293963 w 2829464"/>
              <a:gd name="connsiteY1" fmla="*/ 4910 h 384472"/>
              <a:gd name="connsiteX2" fmla="*/ 0 w 2829464"/>
              <a:gd name="connsiteY2" fmla="*/ 384472 h 384472"/>
              <a:gd name="connsiteX0" fmla="*/ 1811548 w 1811548"/>
              <a:gd name="connsiteY0" fmla="*/ 9847 h 1424579"/>
              <a:gd name="connsiteX1" fmla="*/ 1293963 w 1811548"/>
              <a:gd name="connsiteY1" fmla="*/ 1045017 h 1424579"/>
              <a:gd name="connsiteX2" fmla="*/ 0 w 1811548"/>
              <a:gd name="connsiteY2" fmla="*/ 1424579 h 1424579"/>
              <a:gd name="connsiteX0" fmla="*/ 1811548 w 1811548"/>
              <a:gd name="connsiteY0" fmla="*/ 0 h 1414732"/>
              <a:gd name="connsiteX1" fmla="*/ 1293963 w 1811548"/>
              <a:gd name="connsiteY1" fmla="*/ 1035170 h 1414732"/>
              <a:gd name="connsiteX2" fmla="*/ 0 w 1811548"/>
              <a:gd name="connsiteY2" fmla="*/ 1414732 h 1414732"/>
              <a:gd name="connsiteX0" fmla="*/ 1371601 w 1371601"/>
              <a:gd name="connsiteY0" fmla="*/ 0 h 1259456"/>
              <a:gd name="connsiteX1" fmla="*/ 854016 w 1371601"/>
              <a:gd name="connsiteY1" fmla="*/ 1035170 h 1259456"/>
              <a:gd name="connsiteX2" fmla="*/ 0 w 1371601"/>
              <a:gd name="connsiteY2" fmla="*/ 1259456 h 1259456"/>
              <a:gd name="connsiteX0" fmla="*/ 1371601 w 1371601"/>
              <a:gd name="connsiteY0" fmla="*/ 0 h 1259456"/>
              <a:gd name="connsiteX1" fmla="*/ 854016 w 1371601"/>
              <a:gd name="connsiteY1" fmla="*/ 1035170 h 1259456"/>
              <a:gd name="connsiteX2" fmla="*/ 0 w 1371601"/>
              <a:gd name="connsiteY2" fmla="*/ 1259456 h 1259456"/>
              <a:gd name="connsiteX0" fmla="*/ 1466491 w 1466491"/>
              <a:gd name="connsiteY0" fmla="*/ 0 h 1319841"/>
              <a:gd name="connsiteX1" fmla="*/ 948906 w 1466491"/>
              <a:gd name="connsiteY1" fmla="*/ 1035170 h 1319841"/>
              <a:gd name="connsiteX2" fmla="*/ 0 w 1466491"/>
              <a:gd name="connsiteY2" fmla="*/ 1319841 h 1319841"/>
              <a:gd name="connsiteX0" fmla="*/ 3761117 w 3761117"/>
              <a:gd name="connsiteY0" fmla="*/ 0 h 1397479"/>
              <a:gd name="connsiteX1" fmla="*/ 948906 w 3761117"/>
              <a:gd name="connsiteY1" fmla="*/ 1112808 h 1397479"/>
              <a:gd name="connsiteX2" fmla="*/ 0 w 3761117"/>
              <a:gd name="connsiteY2" fmla="*/ 1397479 h 1397479"/>
              <a:gd name="connsiteX0" fmla="*/ 3761117 w 3761117"/>
              <a:gd name="connsiteY0" fmla="*/ 0 h 1397479"/>
              <a:gd name="connsiteX1" fmla="*/ 948906 w 3761117"/>
              <a:gd name="connsiteY1" fmla="*/ 1112808 h 1397479"/>
              <a:gd name="connsiteX2" fmla="*/ 0 w 3761117"/>
              <a:gd name="connsiteY2" fmla="*/ 1397479 h 1397479"/>
              <a:gd name="connsiteX0" fmla="*/ 3761117 w 3761117"/>
              <a:gd name="connsiteY0" fmla="*/ 0 h 1397479"/>
              <a:gd name="connsiteX1" fmla="*/ 0 w 3761117"/>
              <a:gd name="connsiteY1" fmla="*/ 1397479 h 1397479"/>
              <a:gd name="connsiteX0" fmla="*/ 3761117 w 3761117"/>
              <a:gd name="connsiteY0" fmla="*/ 0 h 1397479"/>
              <a:gd name="connsiteX1" fmla="*/ 1871206 w 3761117"/>
              <a:gd name="connsiteY1" fmla="*/ 951326 h 1397479"/>
              <a:gd name="connsiteX2" fmla="*/ 0 w 3761117"/>
              <a:gd name="connsiteY2" fmla="*/ 1397479 h 1397479"/>
              <a:gd name="connsiteX0" fmla="*/ 3761117 w 3761117"/>
              <a:gd name="connsiteY0" fmla="*/ 0 h 1397479"/>
              <a:gd name="connsiteX1" fmla="*/ 1871206 w 3761117"/>
              <a:gd name="connsiteY1" fmla="*/ 951326 h 1397479"/>
              <a:gd name="connsiteX2" fmla="*/ 0 w 3761117"/>
              <a:gd name="connsiteY2" fmla="*/ 1397479 h 1397479"/>
              <a:gd name="connsiteX0" fmla="*/ 3761117 w 3761117"/>
              <a:gd name="connsiteY0" fmla="*/ 0 h 1397479"/>
              <a:gd name="connsiteX1" fmla="*/ 1871206 w 3761117"/>
              <a:gd name="connsiteY1" fmla="*/ 951326 h 1397479"/>
              <a:gd name="connsiteX2" fmla="*/ 0 w 3761117"/>
              <a:gd name="connsiteY2" fmla="*/ 1397479 h 1397479"/>
              <a:gd name="connsiteX0" fmla="*/ 3743864 w 3743864"/>
              <a:gd name="connsiteY0" fmla="*/ 0 h 1233577"/>
              <a:gd name="connsiteX1" fmla="*/ 1853953 w 3743864"/>
              <a:gd name="connsiteY1" fmla="*/ 951326 h 1233577"/>
              <a:gd name="connsiteX2" fmla="*/ 0 w 3743864"/>
              <a:gd name="connsiteY2" fmla="*/ 1233577 h 1233577"/>
              <a:gd name="connsiteX0" fmla="*/ 3743864 w 3743864"/>
              <a:gd name="connsiteY0" fmla="*/ 0 h 1233577"/>
              <a:gd name="connsiteX1" fmla="*/ 1853953 w 3743864"/>
              <a:gd name="connsiteY1" fmla="*/ 951326 h 1233577"/>
              <a:gd name="connsiteX2" fmla="*/ 0 w 3743864"/>
              <a:gd name="connsiteY2" fmla="*/ 1233577 h 1233577"/>
              <a:gd name="connsiteX0" fmla="*/ 3890513 w 3890513"/>
              <a:gd name="connsiteY0" fmla="*/ 334248 h 397496"/>
              <a:gd name="connsiteX1" fmla="*/ 1853953 w 3890513"/>
              <a:gd name="connsiteY1" fmla="*/ 238 h 397496"/>
              <a:gd name="connsiteX2" fmla="*/ 0 w 3890513"/>
              <a:gd name="connsiteY2" fmla="*/ 282489 h 397496"/>
              <a:gd name="connsiteX0" fmla="*/ 3890513 w 3890513"/>
              <a:gd name="connsiteY0" fmla="*/ 334248 h 334248"/>
              <a:gd name="connsiteX1" fmla="*/ 1853953 w 3890513"/>
              <a:gd name="connsiteY1" fmla="*/ 238 h 334248"/>
              <a:gd name="connsiteX2" fmla="*/ 0 w 3890513"/>
              <a:gd name="connsiteY2" fmla="*/ 282489 h 334248"/>
              <a:gd name="connsiteX0" fmla="*/ 3890513 w 3890513"/>
              <a:gd name="connsiteY0" fmla="*/ 523922 h 523922"/>
              <a:gd name="connsiteX1" fmla="*/ 1897085 w 3890513"/>
              <a:gd name="connsiteY1" fmla="*/ 131 h 523922"/>
              <a:gd name="connsiteX2" fmla="*/ 0 w 3890513"/>
              <a:gd name="connsiteY2" fmla="*/ 472163 h 523922"/>
              <a:gd name="connsiteX0" fmla="*/ 3597215 w 3597215"/>
              <a:gd name="connsiteY0" fmla="*/ 524719 h 619609"/>
              <a:gd name="connsiteX1" fmla="*/ 1603787 w 3597215"/>
              <a:gd name="connsiteY1" fmla="*/ 928 h 619609"/>
              <a:gd name="connsiteX2" fmla="*/ 0 w 3597215"/>
              <a:gd name="connsiteY2" fmla="*/ 619609 h 619609"/>
              <a:gd name="connsiteX0" fmla="*/ 3597215 w 3597215"/>
              <a:gd name="connsiteY0" fmla="*/ 524719 h 619609"/>
              <a:gd name="connsiteX1" fmla="*/ 1603787 w 3597215"/>
              <a:gd name="connsiteY1" fmla="*/ 928 h 619609"/>
              <a:gd name="connsiteX2" fmla="*/ 0 w 3597215"/>
              <a:gd name="connsiteY2" fmla="*/ 619609 h 619609"/>
              <a:gd name="connsiteX0" fmla="*/ 3381555 w 3381555"/>
              <a:gd name="connsiteY0" fmla="*/ 749227 h 749227"/>
              <a:gd name="connsiteX1" fmla="*/ 1603787 w 3381555"/>
              <a:gd name="connsiteY1" fmla="*/ 1150 h 749227"/>
              <a:gd name="connsiteX2" fmla="*/ 0 w 3381555"/>
              <a:gd name="connsiteY2" fmla="*/ 619831 h 749227"/>
              <a:gd name="connsiteX0" fmla="*/ 3381555 w 3381555"/>
              <a:gd name="connsiteY0" fmla="*/ 749227 h 749227"/>
              <a:gd name="connsiteX1" fmla="*/ 1603787 w 3381555"/>
              <a:gd name="connsiteY1" fmla="*/ 1150 h 749227"/>
              <a:gd name="connsiteX2" fmla="*/ 0 w 3381555"/>
              <a:gd name="connsiteY2" fmla="*/ 619831 h 7492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381555" h="749227">
                <a:moveTo>
                  <a:pt x="3381555" y="749227"/>
                </a:moveTo>
                <a:cubicBezTo>
                  <a:pt x="2837849" y="327340"/>
                  <a:pt x="2167380" y="22716"/>
                  <a:pt x="1603787" y="1150"/>
                </a:cubicBezTo>
                <a:cubicBezTo>
                  <a:pt x="1040195" y="-20416"/>
                  <a:pt x="640988" y="264078"/>
                  <a:pt x="0" y="619831"/>
                </a:cubicBezTo>
              </a:path>
            </a:pathLst>
          </a:custGeom>
          <a:noFill/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buNone/>
              <a:tabLst/>
            </a:pPr>
            <a:endParaRPr kumimoji="0" lang="ja-JP" altLang="en-US" sz="2400" b="0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Arial" charset="0"/>
            </a:endParaRPr>
          </a:p>
        </p:txBody>
      </p:sp>
      <p:sp>
        <p:nvSpPr>
          <p:cNvPr id="20" name="テキスト ボックス 19"/>
          <p:cNvSpPr txBox="1"/>
          <p:nvPr/>
        </p:nvSpPr>
        <p:spPr>
          <a:xfrm>
            <a:off x="2735038" y="3594800"/>
            <a:ext cx="7857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client</a:t>
            </a:r>
            <a:endParaRPr kumimoji="1" lang="ja-JP" altLang="en-US" dirty="0"/>
          </a:p>
        </p:txBody>
      </p:sp>
      <p:sp>
        <p:nvSpPr>
          <p:cNvPr id="21" name="円/楕円 20"/>
          <p:cNvSpPr/>
          <p:nvPr/>
        </p:nvSpPr>
        <p:spPr bwMode="auto">
          <a:xfrm>
            <a:off x="2223732" y="2143278"/>
            <a:ext cx="1885794" cy="1832836"/>
          </a:xfrm>
          <a:prstGeom prst="ellipse">
            <a:avLst/>
          </a:prstGeom>
          <a:noFill/>
          <a:ln w="31750" cap="flat" cmpd="sng" algn="ctr">
            <a:solidFill>
              <a:srgbClr val="00B050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buNone/>
              <a:tabLst/>
            </a:pPr>
            <a:endParaRPr kumimoji="0" lang="ja-JP" altLang="en-US" sz="2400" b="0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Arial" charset="0"/>
            </a:endParaRPr>
          </a:p>
        </p:txBody>
      </p:sp>
      <p:sp>
        <p:nvSpPr>
          <p:cNvPr id="22" name="円/楕円 21"/>
          <p:cNvSpPr/>
          <p:nvPr/>
        </p:nvSpPr>
        <p:spPr bwMode="auto">
          <a:xfrm>
            <a:off x="1452544" y="3955475"/>
            <a:ext cx="1885794" cy="1832836"/>
          </a:xfrm>
          <a:prstGeom prst="ellipse">
            <a:avLst/>
          </a:prstGeom>
          <a:noFill/>
          <a:ln w="31750" cap="flat" cmpd="sng" algn="ctr">
            <a:solidFill>
              <a:srgbClr val="00B050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buNone/>
              <a:tabLst/>
            </a:pPr>
            <a:endParaRPr kumimoji="0" lang="ja-JP" altLang="en-US" sz="2400" b="0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Arial" charset="0"/>
            </a:endParaRPr>
          </a:p>
        </p:txBody>
      </p:sp>
      <p:sp>
        <p:nvSpPr>
          <p:cNvPr id="23" name="円/楕円 22"/>
          <p:cNvSpPr/>
          <p:nvPr/>
        </p:nvSpPr>
        <p:spPr bwMode="auto">
          <a:xfrm>
            <a:off x="3876592" y="4301821"/>
            <a:ext cx="1885794" cy="1832836"/>
          </a:xfrm>
          <a:prstGeom prst="ellipse">
            <a:avLst/>
          </a:prstGeom>
          <a:noFill/>
          <a:ln w="31750" cap="flat" cmpd="sng" algn="ctr">
            <a:solidFill>
              <a:srgbClr val="00B050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buNone/>
              <a:tabLst/>
            </a:pPr>
            <a:endParaRPr kumimoji="0" lang="ja-JP" altLang="en-US" sz="2400" b="0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Arial" charset="0"/>
            </a:endParaRPr>
          </a:p>
        </p:txBody>
      </p:sp>
      <p:sp>
        <p:nvSpPr>
          <p:cNvPr id="24" name="円/楕円 23"/>
          <p:cNvSpPr/>
          <p:nvPr/>
        </p:nvSpPr>
        <p:spPr bwMode="auto">
          <a:xfrm>
            <a:off x="4355594" y="2094862"/>
            <a:ext cx="1885794" cy="1832836"/>
          </a:xfrm>
          <a:prstGeom prst="ellipse">
            <a:avLst/>
          </a:prstGeom>
          <a:noFill/>
          <a:ln w="31750" cap="flat" cmpd="sng" algn="ctr">
            <a:solidFill>
              <a:srgbClr val="00B050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buNone/>
              <a:tabLst/>
            </a:pPr>
            <a:endParaRPr kumimoji="0" lang="ja-JP" altLang="en-US" sz="2400" b="0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Arial" charset="0"/>
            </a:endParaRPr>
          </a:p>
        </p:txBody>
      </p:sp>
      <p:sp>
        <p:nvSpPr>
          <p:cNvPr id="25" name="円/楕円 24"/>
          <p:cNvSpPr/>
          <p:nvPr/>
        </p:nvSpPr>
        <p:spPr bwMode="auto">
          <a:xfrm>
            <a:off x="2107758" y="2039312"/>
            <a:ext cx="2093314" cy="2034528"/>
          </a:xfrm>
          <a:prstGeom prst="ellipse">
            <a:avLst/>
          </a:prstGeom>
          <a:noFill/>
          <a:ln w="31750" cap="flat" cmpd="sng" algn="ctr">
            <a:solidFill>
              <a:srgbClr val="00B050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buNone/>
              <a:tabLst/>
            </a:pPr>
            <a:endParaRPr kumimoji="0" lang="ja-JP" altLang="en-US" sz="2400" b="0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Arial" charset="0"/>
            </a:endParaRPr>
          </a:p>
        </p:txBody>
      </p:sp>
      <p:cxnSp>
        <p:nvCxnSpPr>
          <p:cNvPr id="27" name="直線矢印コネクタ 26"/>
          <p:cNvCxnSpPr/>
          <p:nvPr/>
        </p:nvCxnSpPr>
        <p:spPr bwMode="auto">
          <a:xfrm>
            <a:off x="1811547" y="2643030"/>
            <a:ext cx="828136" cy="90246"/>
          </a:xfrm>
          <a:prstGeom prst="straightConnector1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8" name="テキスト ボックス 27"/>
          <p:cNvSpPr txBox="1"/>
          <p:nvPr/>
        </p:nvSpPr>
        <p:spPr>
          <a:xfrm>
            <a:off x="162925" y="2318821"/>
            <a:ext cx="19976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final target here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77880475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staging for detection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ja-JP" dirty="0" smtClean="0"/>
              <a:t>Thunderbird example</a:t>
            </a:r>
          </a:p>
          <a:p>
            <a:endParaRPr kumimoji="1" lang="en-US" altLang="ja-JP" dirty="0"/>
          </a:p>
          <a:p>
            <a:endParaRPr kumimoji="1" lang="en-US" altLang="ja-JP" dirty="0" smtClean="0"/>
          </a:p>
          <a:p>
            <a:endParaRPr kumimoji="1" lang="en-US" altLang="ja-JP" dirty="0"/>
          </a:p>
          <a:p>
            <a:r>
              <a:rPr kumimoji="1" lang="en-US" altLang="ja-JP" dirty="0" smtClean="0"/>
              <a:t>otherwise, entire INBOX file will be considered as ‘suspicious’ once attached malware is stored into your inbox file</a:t>
            </a:r>
            <a:endParaRPr kumimoji="1" lang="ja-JP" altLang="en-US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ja-JP" smtClean="0"/>
              <a:t>3-3-1.anti-virus</a:t>
            </a:r>
            <a:endParaRPr lang="en-US" dirty="0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idx="11"/>
          </p:nvPr>
        </p:nvSpPr>
        <p:spPr/>
        <p:txBody>
          <a:bodyPr/>
          <a:lstStyle/>
          <a:p>
            <a:fld id="{FC909E89-08B6-0B4C-B6D9-3811AC476D18}" type="slidenum">
              <a:rPr lang="en-US" smtClean="0"/>
              <a:pPr/>
              <a:t>8</a:t>
            </a:fld>
            <a:endParaRPr lang="en-US" dirty="0"/>
          </a:p>
        </p:txBody>
      </p:sp>
      <p:pic>
        <p:nvPicPr>
          <p:cNvPr id="2050" name="Picture 2" descr="C:\Users\maz\Desktop\thunderbirds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2489164"/>
            <a:ext cx="8119144" cy="16171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2642675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hiding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ja-JP" dirty="0" smtClean="0"/>
              <a:t>attackers modify malwares</a:t>
            </a:r>
          </a:p>
          <a:p>
            <a:r>
              <a:rPr kumimoji="1" lang="en-US" altLang="ja-JP" dirty="0" smtClean="0"/>
              <a:t> - not to be detected by anti-virus</a:t>
            </a:r>
          </a:p>
          <a:p>
            <a:r>
              <a:rPr kumimoji="1" lang="en-US" altLang="ja-JP" dirty="0" smtClean="0">
                <a:sym typeface="Wingdings" pitchFamily="2" charset="2"/>
              </a:rPr>
              <a:t> - they can check this locally</a:t>
            </a:r>
          </a:p>
          <a:p>
            <a:endParaRPr kumimoji="1" lang="en-US" altLang="ja-JP" dirty="0" smtClean="0">
              <a:sym typeface="Wingdings" pitchFamily="2" charset="2"/>
            </a:endParaRPr>
          </a:p>
          <a:p>
            <a:endParaRPr kumimoji="1" lang="en-US" altLang="ja-JP" dirty="0" smtClean="0"/>
          </a:p>
          <a:p>
            <a:endParaRPr kumimoji="1" lang="en-US" altLang="ja-JP" dirty="0"/>
          </a:p>
          <a:p>
            <a:r>
              <a:rPr kumimoji="1" lang="en-US" altLang="ja-JP" dirty="0" smtClean="0"/>
              <a:t> - up-to-date signature needed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ja-JP" smtClean="0"/>
              <a:t>3-3-1.anti-virus</a:t>
            </a:r>
            <a:endParaRPr lang="en-US" dirty="0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idx="11"/>
          </p:nvPr>
        </p:nvSpPr>
        <p:spPr/>
        <p:txBody>
          <a:bodyPr/>
          <a:lstStyle/>
          <a:p>
            <a:fld id="{FC909E89-08B6-0B4C-B6D9-3811AC476D18}" type="slidenum">
              <a:rPr lang="en-US" smtClean="0"/>
              <a:pPr/>
              <a:t>9</a:t>
            </a:fld>
            <a:endParaRPr lang="en-US" dirty="0"/>
          </a:p>
        </p:txBody>
      </p:sp>
      <p:pic>
        <p:nvPicPr>
          <p:cNvPr id="4098" name="Picture 2" descr="C:\Users\maz\Desktop\malware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13781" y="3592603"/>
            <a:ext cx="5697537" cy="2000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8722954"/>
      </p:ext>
    </p:extLst>
  </p:cSld>
  <p:clrMapOvr>
    <a:masterClrMapping/>
  </p:clrMapOvr>
</p:sld>
</file>

<file path=ppt/theme/theme1.xml><?xml version="1.0" encoding="utf-8"?>
<a:theme xmlns:a="http://schemas.openxmlformats.org/drawingml/2006/main" name="randy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Comic Sans MS"/>
        <a:ea typeface="Arial Unicode MS"/>
        <a:cs typeface="Arial Unicode MS"/>
      </a:majorFont>
      <a:minorFont>
        <a:latin typeface="Comic Sans MS"/>
        <a:ea typeface="Arial Unicode MS"/>
        <a:cs typeface="Arial Unicode M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GB" sz="24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GB" sz="24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0.xml><?xml version="1.0" encoding="utf-8"?>
<a:theme xmlns:a="http://schemas.openxmlformats.org/drawingml/2006/main" name="7_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Comic Sans MS"/>
        <a:ea typeface="Arial Unicode MS"/>
        <a:cs typeface="Arial Unicode MS"/>
      </a:majorFont>
      <a:minorFont>
        <a:latin typeface="Comic Sans MS"/>
        <a:ea typeface="Arial Unicode MS"/>
        <a:cs typeface="Arial Unicode M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GB" sz="24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GB" sz="24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1.xml><?xml version="1.0" encoding="utf-8"?>
<a:theme xmlns:a="http://schemas.openxmlformats.org/drawingml/2006/main" name="13_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Comic Sans MS"/>
        <a:ea typeface="Arial Unicode MS"/>
        <a:cs typeface="Arial Unicode MS"/>
      </a:majorFont>
      <a:minorFont>
        <a:latin typeface="Comic Sans MS"/>
        <a:ea typeface="Arial Unicode MS"/>
        <a:cs typeface="Arial Unicode M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GB" sz="24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GB" sz="24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2.xml><?xml version="1.0" encoding="utf-8"?>
<a:theme xmlns:a="http://schemas.openxmlformats.org/drawingml/2006/main" name="14_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Comic Sans MS"/>
        <a:ea typeface="Arial Unicode MS"/>
        <a:cs typeface="Arial Unicode MS"/>
      </a:majorFont>
      <a:minorFont>
        <a:latin typeface="Comic Sans MS"/>
        <a:ea typeface="Arial Unicode MS"/>
        <a:cs typeface="Arial Unicode M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GB" sz="24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GB" sz="24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3.xml><?xml version="1.0" encoding="utf-8"?>
<a:theme xmlns:a="http://schemas.openxmlformats.org/drawingml/2006/main" name="15_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Comic Sans MS"/>
        <a:ea typeface="Arial Unicode MS"/>
        <a:cs typeface="Arial Unicode MS"/>
      </a:majorFont>
      <a:minorFont>
        <a:latin typeface="Comic Sans MS"/>
        <a:ea typeface="Arial Unicode MS"/>
        <a:cs typeface="Arial Unicode M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GB" sz="24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GB" sz="24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4.xml><?xml version="1.0" encoding="utf-8"?>
<a:theme xmlns:a="http://schemas.openxmlformats.org/drawingml/2006/main" name="16_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Comic Sans MS"/>
        <a:ea typeface="Arial Unicode MS"/>
        <a:cs typeface="Arial Unicode MS"/>
      </a:majorFont>
      <a:minorFont>
        <a:latin typeface="Comic Sans MS"/>
        <a:ea typeface="Arial Unicode MS"/>
        <a:cs typeface="Arial Unicode M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GB" sz="24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GB" sz="24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5.xml><?xml version="1.0" encoding="utf-8"?>
<a:theme xmlns:a="http://schemas.openxmlformats.org/drawingml/2006/main" name="2_randy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Comic Sans MS"/>
        <a:ea typeface="Arial Unicode MS"/>
        <a:cs typeface="Arial Unicode MS"/>
      </a:majorFont>
      <a:minorFont>
        <a:latin typeface="Comic Sans MS"/>
        <a:ea typeface="Arial Unicode MS"/>
        <a:cs typeface="Arial Unicode M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GB" sz="24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GB" sz="24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6.xml><?xml version="1.0" encoding="utf-8"?>
<a:theme xmlns:a="http://schemas.openxmlformats.org/drawingml/2006/main" name="8_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Comic Sans MS"/>
        <a:ea typeface="Arial Unicode MS"/>
        <a:cs typeface="Arial Unicode MS"/>
      </a:majorFont>
      <a:minorFont>
        <a:latin typeface="Comic Sans MS"/>
        <a:ea typeface="Arial Unicode MS"/>
        <a:cs typeface="Arial Unicode M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GB" sz="24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GB" sz="24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7.xml><?xml version="1.0" encoding="utf-8"?>
<a:theme xmlns:a="http://schemas.openxmlformats.org/drawingml/2006/main" name="17_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Comic Sans MS"/>
        <a:ea typeface="Arial Unicode MS"/>
        <a:cs typeface="Arial Unicode MS"/>
      </a:majorFont>
      <a:minorFont>
        <a:latin typeface="Comic Sans MS"/>
        <a:ea typeface="Arial Unicode MS"/>
        <a:cs typeface="Arial Unicode M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GB" sz="24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GB" sz="24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8.xml><?xml version="1.0" encoding="utf-8"?>
<a:theme xmlns:a="http://schemas.openxmlformats.org/drawingml/2006/main" name="18_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Comic Sans MS"/>
        <a:ea typeface="Arial Unicode MS"/>
        <a:cs typeface="Arial Unicode MS"/>
      </a:majorFont>
      <a:minorFont>
        <a:latin typeface="Comic Sans MS"/>
        <a:ea typeface="Arial Unicode MS"/>
        <a:cs typeface="Arial Unicode M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GB" sz="24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GB" sz="24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9.xml><?xml version="1.0" encoding="utf-8"?>
<a:theme xmlns:a="http://schemas.openxmlformats.org/drawingml/2006/main" name="19_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Comic Sans MS"/>
        <a:ea typeface="Arial Unicode MS"/>
        <a:cs typeface="Arial Unicode MS"/>
      </a:majorFont>
      <a:minorFont>
        <a:latin typeface="Comic Sans MS"/>
        <a:ea typeface="Arial Unicode MS"/>
        <a:cs typeface="Arial Unicode M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GB" sz="24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GB" sz="24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4_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Comic Sans MS"/>
        <a:ea typeface="Arial Unicode MS"/>
        <a:cs typeface="Arial Unicode MS"/>
      </a:majorFont>
      <a:minorFont>
        <a:latin typeface="Comic Sans MS"/>
        <a:ea typeface="Arial Unicode MS"/>
        <a:cs typeface="Arial Unicode M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GB" sz="24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GB" sz="24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0.xml><?xml version="1.0" encoding="utf-8"?>
<a:theme xmlns:a="http://schemas.openxmlformats.org/drawingml/2006/main" name="20_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Comic Sans MS"/>
        <a:ea typeface="Arial Unicode MS"/>
        <a:cs typeface="Arial Unicode MS"/>
      </a:majorFont>
      <a:minorFont>
        <a:latin typeface="Comic Sans MS"/>
        <a:ea typeface="Arial Unicode MS"/>
        <a:cs typeface="Arial Unicode M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GB" sz="24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GB" sz="24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1.xml><?xml version="1.0" encoding="utf-8"?>
<a:theme xmlns:a="http://schemas.openxmlformats.org/drawingml/2006/main" name="21_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Comic Sans MS"/>
        <a:ea typeface="Arial Unicode MS"/>
        <a:cs typeface="Arial Unicode MS"/>
      </a:majorFont>
      <a:minorFont>
        <a:latin typeface="Comic Sans MS"/>
        <a:ea typeface="Arial Unicode MS"/>
        <a:cs typeface="Arial Unicode M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GB" sz="24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GB" sz="24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5_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Comic Sans MS"/>
        <a:ea typeface="Arial Unicode MS"/>
        <a:cs typeface="Arial Unicode MS"/>
      </a:majorFont>
      <a:minorFont>
        <a:latin typeface="Comic Sans MS"/>
        <a:ea typeface="Arial Unicode MS"/>
        <a:cs typeface="Arial Unicode M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GB" sz="24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GB" sz="24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9_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Comic Sans MS"/>
        <a:ea typeface="Arial Unicode MS"/>
        <a:cs typeface="Arial Unicode MS"/>
      </a:majorFont>
      <a:minorFont>
        <a:latin typeface="Comic Sans MS"/>
        <a:ea typeface="Arial Unicode MS"/>
        <a:cs typeface="Arial Unicode M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GB" sz="24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GB" sz="24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10_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Comic Sans MS"/>
        <a:ea typeface="Arial Unicode MS"/>
        <a:cs typeface="Arial Unicode MS"/>
      </a:majorFont>
      <a:minorFont>
        <a:latin typeface="Comic Sans MS"/>
        <a:ea typeface="Arial Unicode MS"/>
        <a:cs typeface="Arial Unicode M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GB" sz="24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GB" sz="24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11_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Comic Sans MS"/>
        <a:ea typeface="Arial Unicode MS"/>
        <a:cs typeface="Arial Unicode MS"/>
      </a:majorFont>
      <a:minorFont>
        <a:latin typeface="Comic Sans MS"/>
        <a:ea typeface="Arial Unicode MS"/>
        <a:cs typeface="Arial Unicode M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GB" sz="24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GB" sz="24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7.xml><?xml version="1.0" encoding="utf-8"?>
<a:theme xmlns:a="http://schemas.openxmlformats.org/drawingml/2006/main" name="12_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Comic Sans MS"/>
        <a:ea typeface="Arial Unicode MS"/>
        <a:cs typeface="Arial Unicode MS"/>
      </a:majorFont>
      <a:minorFont>
        <a:latin typeface="Comic Sans MS"/>
        <a:ea typeface="Arial Unicode MS"/>
        <a:cs typeface="Arial Unicode M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GB" sz="24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GB" sz="24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8.xml><?xml version="1.0" encoding="utf-8"?>
<a:theme xmlns:a="http://schemas.openxmlformats.org/drawingml/2006/main" name="1_randy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Comic Sans MS"/>
        <a:ea typeface="Arial Unicode MS"/>
        <a:cs typeface="Arial Unicode MS"/>
      </a:majorFont>
      <a:minorFont>
        <a:latin typeface="Comic Sans MS"/>
        <a:ea typeface="Arial Unicode MS"/>
        <a:cs typeface="Arial Unicode M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GB" sz="24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GB" sz="24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9.xml><?xml version="1.0" encoding="utf-8"?>
<a:theme xmlns:a="http://schemas.openxmlformats.org/drawingml/2006/main" name="6_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Comic Sans MS"/>
        <a:ea typeface="Arial Unicode MS"/>
        <a:cs typeface="Arial Unicode MS"/>
      </a:majorFont>
      <a:minorFont>
        <a:latin typeface="Comic Sans MS"/>
        <a:ea typeface="Arial Unicode MS"/>
        <a:cs typeface="Arial Unicode M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GB" sz="24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GB" sz="24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randy.thmx</Template>
  <TotalTime>0</TotalTime>
  <Words>426</Words>
  <Application>Microsoft Macintosh PowerPoint</Application>
  <PresentationFormat>画面に合わせる (4:3)</PresentationFormat>
  <Paragraphs>88</Paragraphs>
  <Slides>11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21</vt:i4>
      </vt:variant>
      <vt:variant>
        <vt:lpstr>スライド タイトル</vt:lpstr>
      </vt:variant>
      <vt:variant>
        <vt:i4>11</vt:i4>
      </vt:variant>
    </vt:vector>
  </HeadingPairs>
  <TitlesOfParts>
    <vt:vector size="32" baseType="lpstr">
      <vt:lpstr>randy</vt:lpstr>
      <vt:lpstr>4_Office Theme</vt:lpstr>
      <vt:lpstr>5_Office Theme</vt:lpstr>
      <vt:lpstr>9_Office Theme</vt:lpstr>
      <vt:lpstr>10_Office Theme</vt:lpstr>
      <vt:lpstr>11_Office Theme</vt:lpstr>
      <vt:lpstr>12_Office Theme</vt:lpstr>
      <vt:lpstr>1_randy</vt:lpstr>
      <vt:lpstr>6_Office Theme</vt:lpstr>
      <vt:lpstr>7_Office Theme</vt:lpstr>
      <vt:lpstr>13_Office Theme</vt:lpstr>
      <vt:lpstr>14_Office Theme</vt:lpstr>
      <vt:lpstr>15_Office Theme</vt:lpstr>
      <vt:lpstr>16_Office Theme</vt:lpstr>
      <vt:lpstr>2_randy</vt:lpstr>
      <vt:lpstr>8_Office Theme</vt:lpstr>
      <vt:lpstr>17_Office Theme</vt:lpstr>
      <vt:lpstr>18_Office Theme</vt:lpstr>
      <vt:lpstr>19_Office Theme</vt:lpstr>
      <vt:lpstr>20_Office Theme</vt:lpstr>
      <vt:lpstr>21_Office Theme</vt:lpstr>
      <vt:lpstr>Day 4-1-1 anti-virus</vt:lpstr>
      <vt:lpstr>malware</vt:lpstr>
      <vt:lpstr>infection</vt:lpstr>
      <vt:lpstr>causes</vt:lpstr>
      <vt:lpstr>detection</vt:lpstr>
      <vt:lpstr>when?</vt:lpstr>
      <vt:lpstr>where?</vt:lpstr>
      <vt:lpstr>staging for detection</vt:lpstr>
      <vt:lpstr>hiding</vt:lpstr>
      <vt:lpstr>fake security software</vt:lpstr>
      <vt:lpstr>summary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2012-11-12T10:08:37Z</dcterms:created>
  <dcterms:modified xsi:type="dcterms:W3CDTF">2014-11-21T03:18:03Z</dcterms:modified>
</cp:coreProperties>
</file>