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theme/theme19.xml" ContentType="application/vnd.openxmlformats-officedocument.theme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theme/theme20.xml" ContentType="application/vnd.openxmlformats-officedocument.theme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theme/theme21.xml" ContentType="application/vnd.openxmlformats-officedocument.theme+xml"/>
  <Override PartName="/ppt/theme/theme22.xml" ContentType="application/vnd.openxmlformats-officedocument.theme+xml"/>
  <Override PartName="/ppt/theme/theme2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  <p:sldMasterId id="2147483780" r:id="rId11"/>
    <p:sldMasterId id="2147483792" r:id="rId12"/>
    <p:sldMasterId id="2147483804" r:id="rId13"/>
    <p:sldMasterId id="2147483816" r:id="rId14"/>
    <p:sldMasterId id="2147483828" r:id="rId15"/>
    <p:sldMasterId id="2147483840" r:id="rId16"/>
    <p:sldMasterId id="2147483852" r:id="rId17"/>
    <p:sldMasterId id="2147483864" r:id="rId18"/>
    <p:sldMasterId id="2147483876" r:id="rId19"/>
    <p:sldMasterId id="2147483888" r:id="rId20"/>
    <p:sldMasterId id="2147483900" r:id="rId21"/>
  </p:sldMasterIdLst>
  <p:notesMasterIdLst>
    <p:notesMasterId r:id="rId36"/>
  </p:notesMasterIdLst>
  <p:handoutMasterIdLst>
    <p:handoutMasterId r:id="rId37"/>
  </p:handoutMasterIdLst>
  <p:sldIdLst>
    <p:sldId id="256" r:id="rId22"/>
    <p:sldId id="317" r:id="rId23"/>
    <p:sldId id="313" r:id="rId24"/>
    <p:sldId id="314" r:id="rId25"/>
    <p:sldId id="315" r:id="rId26"/>
    <p:sldId id="316" r:id="rId27"/>
    <p:sldId id="319" r:id="rId28"/>
    <p:sldId id="318" r:id="rId29"/>
    <p:sldId id="320" r:id="rId30"/>
    <p:sldId id="321" r:id="rId31"/>
    <p:sldId id="322" r:id="rId32"/>
    <p:sldId id="323" r:id="rId33"/>
    <p:sldId id="324" r:id="rId34"/>
    <p:sldId id="325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17DB"/>
    <a:srgbClr val="A5A5E9"/>
    <a:srgbClr val="9BDFFF"/>
    <a:srgbClr val="01EC05"/>
    <a:srgbClr val="00DB02"/>
    <a:srgbClr val="F100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700" autoAdjust="0"/>
  </p:normalViewPr>
  <p:slideViewPr>
    <p:cSldViewPr snapToGrid="0" snapToObjects="1">
      <p:cViewPr varScale="1">
        <p:scale>
          <a:sx n="67" d="100"/>
          <a:sy n="67" d="100"/>
        </p:scale>
        <p:origin x="-55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5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4.xml"/><Relationship Id="rId33" Type="http://schemas.openxmlformats.org/officeDocument/2006/relationships/slide" Target="slides/slide12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3.xml"/><Relationship Id="rId32" Type="http://schemas.openxmlformats.org/officeDocument/2006/relationships/slide" Target="slides/slide1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2.xml"/><Relationship Id="rId28" Type="http://schemas.openxmlformats.org/officeDocument/2006/relationships/slide" Target="slides/slide7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1.xml"/><Relationship Id="rId27" Type="http://schemas.openxmlformats.org/officeDocument/2006/relationships/slide" Target="slides/slide6.xml"/><Relationship Id="rId30" Type="http://schemas.openxmlformats.org/officeDocument/2006/relationships/slide" Target="slides/slide9.xml"/><Relationship Id="rId35" Type="http://schemas.openxmlformats.org/officeDocument/2006/relationships/slide" Target="slides/slide1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4E100-4C52-994E-82B8-D3CF83AB820C}" type="datetimeFigureOut">
              <a:rPr lang="en-US" smtClean="0"/>
              <a:t>11/21/2012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E1871-3EBE-2D46-9132-8FBC653DA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4208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7FD22-7BFE-8849-848B-FDD0DF59D259}" type="datetimeFigureOut">
              <a:rPr lang="en-US" smtClean="0"/>
              <a:t>11/21/2012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46367B-FEAD-3740-B1B9-034FA3AEE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1999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A592EA-AD80-164B-B923-DA4EC7BC4C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24246A-F4F7-8247-8290-2F87395356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E1C043-916A-084B-AB70-783A160C9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A6D04F-0170-1644-9DD9-B1F531329B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39586FD-E878-224B-A302-F15ED11B72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5210B3-3CA7-F44B-967E-E4C8ACC219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CC6341-C21C-014D-8A47-A5E34D839D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F3EEAB-43B2-0E43-9301-ECEBB68F8F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D7FFF0-4858-F54D-A243-A44A546539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485DC9-571E-F440-9CCF-32CE8590DC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8E6E98-AFD6-8148-8DD2-D8867EDDCF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D55551-4821-BF49-A006-3157554D0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4E28EC-F867-F24E-92F7-B37DC8A0B2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26EB85-789D-6A46-9F57-8C7EB34A10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F1068D-CAC4-6C49-9A41-AF35BE07F7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530C42-02A8-8047-8D0F-37C295441E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7EC737-CE0A-A045-9C93-20218CA23A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6B787C-71A0-774E-9E50-DD44589AB7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F98C33-05AE-5447-A80D-EAECF224E4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D302D5-4579-114E-BC3D-7525E2A0EC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1E8567-DCFA-1146-9AD2-1118955F10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975665-8AC8-A442-8B52-A88E910D49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086217-CD46-8E45-B474-8C5D4D60C0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DCE4BD-6C59-8949-BDDA-D921DF7DDA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F80256-B9EB-4B45-B410-4D2E891D7D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4D946F-C492-BD4E-A3B7-B23E2F52FF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52463F-903D-334C-B78D-9C55F5571F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C39005-9AB4-134E-BDC0-0BE7C4ADE2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2B6BC1-4B9E-AB49-BDE5-D53EC1CA7B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CB3A5B-A34A-A94E-837F-525AC573D0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5971D30-326D-CF46-A6DD-9FBCEBB45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FF4CC25-CED4-874B-8DE2-8DB0BEF295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BF6634-0D92-2147-95CF-FC8260A065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342984-A9D0-0B46-84F3-87D773A86B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21E7DF-9AC3-024E-9F66-64596E654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E459A65-1439-BA46-A975-759C60E582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169969-B6C7-8E44-BD6D-621438AAA2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9DAA49-CBC7-B145-81BE-18CA0A9863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C1EFBA-C5B8-B946-8E63-51EB78EEA8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5B1FFC-CC37-8548-9842-36FA555179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CC70AD0-8696-084C-8B9B-5C6A185504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F3C343-74B7-AD42-BD50-A60180BB7D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B9C576-C551-8144-97F8-334CD39979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E94613-CD6E-A346-B3A0-17F1BCCA1E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205FFA-1034-DC4B-A162-D1FB30D0D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293A46-36D8-9E47-A836-4B8B27A38B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C0D429-0981-D442-8255-F76B9752AA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18F2DE2-6E60-AD4D-875A-2904F8C5CF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C909E89-08B6-0B4C-B6D9-3811AC476D1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47ABACF-95B4-6C46-B3E3-354E8641B68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47149E6-AF46-0444-8B37-B54A9584241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1C9F772-972C-F947-9461-4F907E0DAC4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81A22CA-D552-A843-B978-392D396F477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582B78-433D-A944-B4E3-E43B4C0EEC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2976A04-5B89-0846-AABC-027438CB3EC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553D4B5-E88F-374D-80E6-C39F1F4AF67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0653294-320A-4F41-A1F6-8BBD300381D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40569D3-A88E-6449-B648-9C1FB6FEBE4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4ACD293-5AFA-9D47-A3E9-FF74E0D3BCB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18F2DE2-6E60-AD4D-875A-2904F8C5CF2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204325" cy="190341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FC909E89-08B6-0B4C-B6D9-3811AC476D1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247ABACF-95B4-6C46-B3E3-354E8641B6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447149E6-AF46-0444-8B37-B54A9584241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D1C9F772-972C-F947-9461-4F907E0DAC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AAA8BE-C651-6D47-9F26-5C1875E92D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D81A22CA-D552-A843-B978-392D396F47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F2976A04-5B89-0846-AABC-027438CB3E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0553D4B5-E88F-374D-80E6-C39F1F4AF6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C0653294-320A-4F41-A1F6-8BBD300381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740569D3-A88E-6449-B648-9C1FB6FEBE4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34ACD293-5AFA-9D47-A3E9-FF74E0D3BC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1E8567-DCFA-1146-9AD2-1118955F10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FF4CC25-CED4-874B-8DE2-8DB0BEF295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B9C576-C551-8144-97F8-334CD39979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582B78-433D-A944-B4E3-E43B4C0EEC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7F3D4B-74B6-8A47-9937-77CD31661B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AAA8BE-C651-6D47-9F26-5C1875E92D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7F3D4B-74B6-8A47-9937-77CD31661B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101498-7D64-3D41-A246-8E9C03540C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639D11-F7C5-7546-A277-B8FB07D45C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5EEAA0-3AB7-6241-B0C9-E2D600EE12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6861B4-123F-F848-AB21-18E95E6318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F7219A6-BA38-4B4F-AE31-C60D3D35C1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A592EA-AD80-164B-B923-DA4EC7BC4C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24246A-F4F7-8247-8290-2F87395356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E1C043-916A-084B-AB70-783A160C9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101498-7D64-3D41-A246-8E9C03540C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A6D04F-0170-1644-9DD9-B1F531329B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39586FD-E878-224B-A302-F15ED11B72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5210B3-3CA7-F44B-967E-E4C8ACC219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CC6341-C21C-014D-8A47-A5E34D839D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F3EEAB-43B2-0E43-9301-ECEBB68F8F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D7FFF0-4858-F54D-A243-A44A546539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485DC9-571E-F440-9CCF-32CE8590DC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8E6E98-AFD6-8148-8DD2-D8867EDDCF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D55551-4821-BF49-A006-3157554D0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4E28EC-F867-F24E-92F7-B37DC8A0B2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639D11-F7C5-7546-A277-B8FB07D45C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26EB85-789D-6A46-9F57-8C7EB34A10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F1068D-CAC4-6C49-9A41-AF35BE07F7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530C42-02A8-8047-8D0F-37C295441E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7EC737-CE0A-A045-9C93-20218CA23A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6B787C-71A0-774E-9E50-DD44589AB7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F98C33-05AE-5447-A80D-EAECF224E4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D302D5-4579-114E-BC3D-7525E2A0EC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975665-8AC8-A442-8B52-A88E910D49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086217-CD46-8E45-B474-8C5D4D60C0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DCE4BD-6C59-8949-BDDA-D921DF7DDA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5EEAA0-3AB7-6241-B0C9-E2D600EE12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F80256-B9EB-4B45-B410-4D2E891D7D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4D946F-C492-BD4E-A3B7-B23E2F52FF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52463F-903D-334C-B78D-9C55F5571F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C39005-9AB4-134E-BDC0-0BE7C4ADE2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2B6BC1-4B9E-AB49-BDE5-D53EC1CA7B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CB3A5B-A34A-A94E-837F-525AC573D0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5971D30-326D-CF46-A6DD-9FBCEBB45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BF6634-0D92-2147-95CF-FC8260A065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342984-A9D0-0B46-84F3-87D773A86B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21E7DF-9AC3-024E-9F66-64596E654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6861B4-123F-F848-AB21-18E95E6318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E459A65-1439-BA46-A975-759C60E582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169969-B6C7-8E44-BD6D-621438AAA2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9DAA49-CBC7-B145-81BE-18CA0A9863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C1EFBA-C5B8-B946-8E63-51EB78EEA8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5B1FFC-CC37-8548-9842-36FA555179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CC70AD0-8696-084C-8B9B-5C6A185504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F3C343-74B7-AD42-BD50-A60180BB7D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E94613-CD6E-A346-B3A0-17F1BCCA1E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205FFA-1034-DC4B-A162-D1FB30D0D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293A46-36D8-9E47-A836-4B8B27A38B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F7219A6-BA38-4B4F-AE31-C60D3D35C1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C0D429-0981-D442-8255-F76B9752AA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18F2DE2-6E60-AD4D-875A-2904F8C5CF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C909E89-08B6-0B4C-B6D9-3811AC476D1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47ABACF-95B4-6C46-B3E3-354E8641B68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47149E6-AF46-0444-8B37-B54A9584241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1C9F772-972C-F947-9461-4F907E0DAC4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81A22CA-D552-A843-B978-392D396F477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2976A04-5B89-0846-AABC-027438CB3EC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553D4B5-E88F-374D-80E6-C39F1F4AF67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0653294-320A-4F41-A1F6-8BBD300381D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A592EA-AD80-164B-B923-DA4EC7BC4C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40569D3-A88E-6449-B648-9C1FB6FEBE4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4ACD293-5AFA-9D47-A3E9-FF74E0D3BCB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24246A-F4F7-8247-8290-2F87395356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E1C043-916A-084B-AB70-783A160C9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A6D04F-0170-1644-9DD9-B1F531329B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39586FD-E878-224B-A302-F15ED11B72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5210B3-3CA7-F44B-967E-E4C8ACC219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CC6341-C21C-014D-8A47-A5E34D839D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F3EEAB-43B2-0E43-9301-ECEBB68F8F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D7FFF0-4858-F54D-A243-A44A546539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485DC9-571E-F440-9CCF-32CE8590DC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8E6E98-AFD6-8148-8DD2-D8867EDDCF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D55551-4821-BF49-A006-3157554D0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4E28EC-F867-F24E-92F7-B37DC8A0B2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26EB85-789D-6A46-9F57-8C7EB34A10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F1068D-CAC4-6C49-9A41-AF35BE07F7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530C42-02A8-8047-8D0F-37C295441E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7EC737-CE0A-A045-9C93-20218CA23A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6B787C-71A0-774E-9E50-DD44589AB7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F98C33-05AE-5447-A80D-EAECF224E4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D302D5-4579-114E-BC3D-7525E2A0EC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975665-8AC8-A442-8B52-A88E910D49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086217-CD46-8E45-B474-8C5D4D60C0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DCE4BD-6C59-8949-BDDA-D921DF7DDA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F80256-B9EB-4B45-B410-4D2E891D7D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4D946F-C492-BD4E-A3B7-B23E2F52FF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52463F-903D-334C-B78D-9C55F5571F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C39005-9AB4-134E-BDC0-0BE7C4ADE2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2B6BC1-4B9E-AB49-BDE5-D53EC1CA7B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CB3A5B-A34A-A94E-837F-525AC573D0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5971D30-326D-CF46-A6DD-9FBCEBB45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BF6634-0D92-2147-95CF-FC8260A065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342984-A9D0-0B46-84F3-87D773A86B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21E7DF-9AC3-024E-9F66-64596E654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E459A65-1439-BA46-A975-759C60E582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169969-B6C7-8E44-BD6D-621438AAA2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9DAA49-CBC7-B145-81BE-18CA0A9863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C1EFBA-C5B8-B946-8E63-51EB78EEA8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5B1FFC-CC37-8548-9842-36FA555179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CC70AD0-8696-084C-8B9B-5C6A185504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F3C343-74B7-AD42-BD50-A60180BB7D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E94613-CD6E-A346-B3A0-17F1BCCA1E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205FFA-1034-DC4B-A162-D1FB30D0D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293A46-36D8-9E47-A836-4B8B27A38B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C0D429-0981-D442-8255-F76B9752AA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18F2DE2-6E60-AD4D-875A-2904F8C5CF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C909E89-08B6-0B4C-B6D9-3811AC476D1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47ABACF-95B4-6C46-B3E3-354E8641B68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47149E6-AF46-0444-8B37-B54A9584241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1C9F772-972C-F947-9461-4F907E0DAC4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81A22CA-D552-A843-B978-392D396F477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2976A04-5B89-0846-AABC-027438CB3EC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553D4B5-E88F-374D-80E6-C39F1F4AF67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0653294-320A-4F41-A1F6-8BBD300381D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40569D3-A88E-6449-B648-9C1FB6FEBE4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4ACD293-5AFA-9D47-A3E9-FF74E0D3BCB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1E8567-DCFA-1146-9AD2-1118955F10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FF4CC25-CED4-874B-8DE2-8DB0BEF295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B9C576-C551-8144-97F8-334CD39979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582B78-433D-A944-B4E3-E43B4C0EEC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AAA8BE-C651-6D47-9F26-5C1875E92D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7F3D4B-74B6-8A47-9937-77CD31661B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101498-7D64-3D41-A246-8E9C03540C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639D11-F7C5-7546-A277-B8FB07D45C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5EEAA0-3AB7-6241-B0C9-E2D600EE12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6861B4-123F-F848-AB21-18E95E6318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4038" y="-215900"/>
            <a:ext cx="2300287" cy="633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215900"/>
            <a:ext cx="6751638" cy="6338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tabLst>
                <a:tab pos="723900" algn="l"/>
                <a:tab pos="1447800" algn="l"/>
              </a:tabLst>
              <a:defRPr dirty="0" smtClean="0"/>
            </a:lvl1pPr>
          </a:lstStyle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F7219A6-BA38-4B4F-AE31-C60D3D35C1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6.xml"/><Relationship Id="rId3" Type="http://schemas.openxmlformats.org/officeDocument/2006/relationships/slideLayout" Target="../slideLayouts/slideLayout201.xml"/><Relationship Id="rId7" Type="http://schemas.openxmlformats.org/officeDocument/2006/relationships/slideLayout" Target="../slideLayouts/slideLayout205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0.xml"/><Relationship Id="rId1" Type="http://schemas.openxmlformats.org/officeDocument/2006/relationships/slideLayout" Target="../slideLayouts/slideLayout199.xml"/><Relationship Id="rId6" Type="http://schemas.openxmlformats.org/officeDocument/2006/relationships/slideLayout" Target="../slideLayouts/slideLayout204.xml"/><Relationship Id="rId11" Type="http://schemas.openxmlformats.org/officeDocument/2006/relationships/slideLayout" Target="../slideLayouts/slideLayout209.xml"/><Relationship Id="rId5" Type="http://schemas.openxmlformats.org/officeDocument/2006/relationships/slideLayout" Target="../slideLayouts/slideLayout203.xml"/><Relationship Id="rId10" Type="http://schemas.openxmlformats.org/officeDocument/2006/relationships/slideLayout" Target="../slideLayouts/slideLayout208.xml"/><Relationship Id="rId4" Type="http://schemas.openxmlformats.org/officeDocument/2006/relationships/slideLayout" Target="../slideLayouts/slideLayout202.xml"/><Relationship Id="rId9" Type="http://schemas.openxmlformats.org/officeDocument/2006/relationships/slideLayout" Target="../slideLayouts/slideLayout20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7.xml"/><Relationship Id="rId3" Type="http://schemas.openxmlformats.org/officeDocument/2006/relationships/slideLayout" Target="../slideLayouts/slideLayout212.xml"/><Relationship Id="rId7" Type="http://schemas.openxmlformats.org/officeDocument/2006/relationships/slideLayout" Target="../slideLayouts/slideLayout216.xml"/><Relationship Id="rId12" Type="http://schemas.openxmlformats.org/officeDocument/2006/relationships/theme" Target="../theme/theme20.xml"/><Relationship Id="rId2" Type="http://schemas.openxmlformats.org/officeDocument/2006/relationships/slideLayout" Target="../slideLayouts/slideLayout211.xml"/><Relationship Id="rId1" Type="http://schemas.openxmlformats.org/officeDocument/2006/relationships/slideLayout" Target="../slideLayouts/slideLayout210.xml"/><Relationship Id="rId6" Type="http://schemas.openxmlformats.org/officeDocument/2006/relationships/slideLayout" Target="../slideLayouts/slideLayout215.xml"/><Relationship Id="rId11" Type="http://schemas.openxmlformats.org/officeDocument/2006/relationships/slideLayout" Target="../slideLayouts/slideLayout220.xml"/><Relationship Id="rId5" Type="http://schemas.openxmlformats.org/officeDocument/2006/relationships/slideLayout" Target="../slideLayouts/slideLayout214.xml"/><Relationship Id="rId10" Type="http://schemas.openxmlformats.org/officeDocument/2006/relationships/slideLayout" Target="../slideLayouts/slideLayout219.xml"/><Relationship Id="rId4" Type="http://schemas.openxmlformats.org/officeDocument/2006/relationships/slideLayout" Target="../slideLayouts/slideLayout213.xml"/><Relationship Id="rId9" Type="http://schemas.openxmlformats.org/officeDocument/2006/relationships/slideLayout" Target="../slideLayouts/slideLayout218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8.xml"/><Relationship Id="rId3" Type="http://schemas.openxmlformats.org/officeDocument/2006/relationships/slideLayout" Target="../slideLayouts/slideLayout223.xml"/><Relationship Id="rId7" Type="http://schemas.openxmlformats.org/officeDocument/2006/relationships/slideLayout" Target="../slideLayouts/slideLayout227.xml"/><Relationship Id="rId12" Type="http://schemas.openxmlformats.org/officeDocument/2006/relationships/theme" Target="../theme/theme21.xml"/><Relationship Id="rId2" Type="http://schemas.openxmlformats.org/officeDocument/2006/relationships/slideLayout" Target="../slideLayouts/slideLayout222.xml"/><Relationship Id="rId1" Type="http://schemas.openxmlformats.org/officeDocument/2006/relationships/slideLayout" Target="../slideLayouts/slideLayout221.xml"/><Relationship Id="rId6" Type="http://schemas.openxmlformats.org/officeDocument/2006/relationships/slideLayout" Target="../slideLayouts/slideLayout226.xml"/><Relationship Id="rId11" Type="http://schemas.openxmlformats.org/officeDocument/2006/relationships/slideLayout" Target="../slideLayouts/slideLayout231.xml"/><Relationship Id="rId5" Type="http://schemas.openxmlformats.org/officeDocument/2006/relationships/slideLayout" Target="../slideLayouts/slideLayout225.xml"/><Relationship Id="rId10" Type="http://schemas.openxmlformats.org/officeDocument/2006/relationships/slideLayout" Target="../slideLayouts/slideLayout230.xml"/><Relationship Id="rId4" Type="http://schemas.openxmlformats.org/officeDocument/2006/relationships/slideLayout" Target="../slideLayouts/slideLayout224.xml"/><Relationship Id="rId9" Type="http://schemas.openxmlformats.org/officeDocument/2006/relationships/slideLayout" Target="../slideLayouts/slideLayout2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505575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359F0C23-1D54-EF42-9004-B38CA57411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A9CFE3E8-67FA-9E49-AF27-6E16786DAB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390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84FEA26-1A69-A949-9F5A-485210C38E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3151FC3-18F1-DF4C-965B-FE1DF07F77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848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ea typeface="Arial" charset="0"/>
                <a:cs typeface="Arial" charset="0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ea typeface="Arial" charset="0"/>
                <a:cs typeface="Arial" charset="0"/>
              </a:defRPr>
            </a:lvl1pPr>
          </a:lstStyle>
          <a:p>
            <a:fld id="{BA83D004-3C46-774F-980D-4E84CB8E970F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505575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505575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068DBA9A-B0E1-DE40-A496-D6A41AFB8E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359F0C23-1D54-EF42-9004-B38CA57411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A9CFE3E8-67FA-9E49-AF27-6E16786DAB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390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84FEA26-1A69-A949-9F5A-485210C38E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505575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068DBA9A-B0E1-DE40-A496-D6A41AFB8E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3151FC3-18F1-DF4C-965B-FE1DF07F77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848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ea typeface="Arial" charset="0"/>
                <a:cs typeface="Arial" charset="0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ea typeface="Arial" charset="0"/>
                <a:cs typeface="Arial" charset="0"/>
              </a:defRPr>
            </a:lvl1pPr>
          </a:lstStyle>
          <a:p>
            <a:fld id="{BA83D004-3C46-774F-980D-4E84CB8E970F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359F0C23-1D54-EF42-9004-B38CA57411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A9CFE3E8-67FA-9E49-AF27-6E16786DAB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390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84FEA26-1A69-A949-9F5A-485210C38E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3151FC3-18F1-DF4C-965B-FE1DF07F77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848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ea typeface="Arial" charset="0"/>
                <a:cs typeface="Arial" charset="0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48970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ea typeface="Arial" charset="0"/>
                <a:cs typeface="Arial" charset="0"/>
              </a:defRPr>
            </a:lvl1pPr>
          </a:lstStyle>
          <a:p>
            <a:fld id="{BA83D004-3C46-774F-980D-4E84CB8E970F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505575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fld id="{16186481-3585-1449-B35B-328DFE16D7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6D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15900"/>
            <a:ext cx="9204325" cy="2119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0" y="6618288"/>
            <a:ext cx="2160588" cy="236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505575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</a:tabLst>
              <a:defRPr sz="1000">
                <a:solidFill>
                  <a:srgbClr val="898989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068DBA9A-B0E1-DE40-A496-D6A41AFB8E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/>
  <p:txStyles>
    <p:titleStyle>
      <a:lvl1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2pPr>
      <a:lvl3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3pPr>
      <a:lvl4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4pPr>
      <a:lvl5pPr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5pPr>
      <a:lvl6pPr marL="25146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6pPr>
      <a:lvl7pPr marL="29718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7pPr>
      <a:lvl8pPr marL="34290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8pPr>
      <a:lvl9pPr marL="3886200" indent="-228600" algn="ctr" defTabSz="457200" rtl="0" eaLnBrk="1" fontAlgn="base" hangingPunct="1">
        <a:lnSpc>
          <a:spcPct val="116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6000" b="1">
          <a:solidFill>
            <a:srgbClr val="FF00FF"/>
          </a:solidFill>
          <a:latin typeface="Comic Sans MS" charset="0"/>
          <a:ea typeface="Arial Unicode MS" charset="0"/>
          <a:cs typeface="Arial Unicode MS" charset="0"/>
        </a:defRPr>
      </a:lvl9pPr>
    </p:titleStyle>
    <p:bodyStyle>
      <a:lvl1pPr marL="342900" indent="-342900" algn="l" defTabSz="457200" rtl="0" eaLnBrk="1" fontAlgn="base" hangingPunct="1">
        <a:lnSpc>
          <a:spcPct val="116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16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lnSpc>
          <a:spcPct val="116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1" fontAlgn="base" hangingPunct="1">
        <a:lnSpc>
          <a:spcPct val="116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5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5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860425"/>
            <a:ext cx="9142413" cy="5297488"/>
          </a:xfrm>
        </p:spPr>
        <p:txBody>
          <a:bodyPr/>
          <a:lstStyle/>
          <a:p>
            <a:r>
              <a:rPr lang="en-US" dirty="0" smtClean="0"/>
              <a:t>Day 4-1-5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Wipe, </a:t>
            </a:r>
            <a:r>
              <a:rPr lang="en-US" dirty="0" smtClean="0"/>
              <a:t>Recover,</a:t>
            </a:r>
            <a:br>
              <a:rPr lang="en-US" dirty="0" smtClean="0"/>
            </a:br>
            <a:r>
              <a:rPr lang="en-US" dirty="0" smtClean="0"/>
              <a:t>Replace,</a:t>
            </a:r>
            <a:r>
              <a:rPr lang="ja-JP" altLang="en-US" dirty="0"/>
              <a:t> </a:t>
            </a:r>
            <a:r>
              <a:rPr lang="en-US" altLang="ja-JP" dirty="0"/>
              <a:t>A</a:t>
            </a:r>
            <a:r>
              <a:rPr lang="en-US" altLang="ja-JP" smtClean="0"/>
              <a:t>rchives</a:t>
            </a:r>
            <a:br>
              <a:rPr lang="en-US" altLang="ja-JP" smtClean="0"/>
            </a:br>
            <a:r>
              <a:rPr lang="en-US" altLang="ja-JP"/>
              <a:t>R</a:t>
            </a:r>
            <a:r>
              <a:rPr lang="en-US" altLang="ja-JP" smtClean="0"/>
              <a:t>emote fallback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118F2DE2-6E60-AD4D-875A-2904F8C5CF2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87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plan of archives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generations of backups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configurations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data files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source codes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4-1-5.archives and remote fallback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026" name="Picture 2" descr="C:\Users\maz\AppData\Local\Microsoft\Windows\Temporary Internet Files\Content.IE5\5I8IO4R3\MC900234448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942" y="2475781"/>
            <a:ext cx="2490398" cy="3538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フリーフォーム 5"/>
          <p:cNvSpPr/>
          <p:nvPr/>
        </p:nvSpPr>
        <p:spPr bwMode="auto">
          <a:xfrm>
            <a:off x="6452559" y="2234242"/>
            <a:ext cx="1664898" cy="793630"/>
          </a:xfrm>
          <a:custGeom>
            <a:avLst/>
            <a:gdLst>
              <a:gd name="connsiteX0" fmla="*/ 1664898 w 1664898"/>
              <a:gd name="connsiteY0" fmla="*/ 0 h 793630"/>
              <a:gd name="connsiteX1" fmla="*/ 500332 w 1664898"/>
              <a:gd name="connsiteY1" fmla="*/ 336430 h 793630"/>
              <a:gd name="connsiteX2" fmla="*/ 0 w 1664898"/>
              <a:gd name="connsiteY2" fmla="*/ 793630 h 793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64898" h="793630">
                <a:moveTo>
                  <a:pt x="1664898" y="0"/>
                </a:moveTo>
                <a:cubicBezTo>
                  <a:pt x="1221356" y="102079"/>
                  <a:pt x="777815" y="204158"/>
                  <a:pt x="500332" y="336430"/>
                </a:cubicBezTo>
                <a:cubicBezTo>
                  <a:pt x="222849" y="468702"/>
                  <a:pt x="111424" y="631166"/>
                  <a:pt x="0" y="79363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フリーフォーム 6"/>
          <p:cNvSpPr/>
          <p:nvPr/>
        </p:nvSpPr>
        <p:spPr bwMode="auto">
          <a:xfrm>
            <a:off x="6655280" y="3735238"/>
            <a:ext cx="1690778" cy="207034"/>
          </a:xfrm>
          <a:custGeom>
            <a:avLst/>
            <a:gdLst>
              <a:gd name="connsiteX0" fmla="*/ 1690778 w 1690778"/>
              <a:gd name="connsiteY0" fmla="*/ 0 h 207034"/>
              <a:gd name="connsiteX1" fmla="*/ 767751 w 1690778"/>
              <a:gd name="connsiteY1" fmla="*/ 17253 h 207034"/>
              <a:gd name="connsiteX2" fmla="*/ 0 w 1690778"/>
              <a:gd name="connsiteY2" fmla="*/ 207034 h 207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90778" h="207034">
                <a:moveTo>
                  <a:pt x="1690778" y="0"/>
                </a:moveTo>
                <a:lnTo>
                  <a:pt x="767751" y="17253"/>
                </a:lnTo>
                <a:cubicBezTo>
                  <a:pt x="485955" y="51759"/>
                  <a:pt x="138023" y="96328"/>
                  <a:pt x="0" y="20703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0" name="フリーフォーム 9"/>
          <p:cNvSpPr/>
          <p:nvPr/>
        </p:nvSpPr>
        <p:spPr bwMode="auto">
          <a:xfrm>
            <a:off x="6737230" y="4343399"/>
            <a:ext cx="1716657" cy="422695"/>
          </a:xfrm>
          <a:custGeom>
            <a:avLst/>
            <a:gdLst>
              <a:gd name="connsiteX0" fmla="*/ 1716657 w 1716657"/>
              <a:gd name="connsiteY0" fmla="*/ 0 h 422695"/>
              <a:gd name="connsiteX1" fmla="*/ 370936 w 1716657"/>
              <a:gd name="connsiteY1" fmla="*/ 362310 h 422695"/>
              <a:gd name="connsiteX2" fmla="*/ 0 w 1716657"/>
              <a:gd name="connsiteY2" fmla="*/ 422695 h 422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16657" h="422695">
                <a:moveTo>
                  <a:pt x="1716657" y="0"/>
                </a:moveTo>
                <a:lnTo>
                  <a:pt x="370936" y="362310"/>
                </a:lnTo>
                <a:cubicBezTo>
                  <a:pt x="84826" y="432759"/>
                  <a:pt x="57509" y="412631"/>
                  <a:pt x="0" y="422695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1" name="フリーフォーム 10"/>
          <p:cNvSpPr/>
          <p:nvPr/>
        </p:nvSpPr>
        <p:spPr bwMode="auto">
          <a:xfrm>
            <a:off x="6721116" y="5326811"/>
            <a:ext cx="1923690" cy="284672"/>
          </a:xfrm>
          <a:custGeom>
            <a:avLst/>
            <a:gdLst>
              <a:gd name="connsiteX0" fmla="*/ 1923690 w 1923690"/>
              <a:gd name="connsiteY0" fmla="*/ 284672 h 284672"/>
              <a:gd name="connsiteX1" fmla="*/ 586596 w 1923690"/>
              <a:gd name="connsiteY1" fmla="*/ 207034 h 284672"/>
              <a:gd name="connsiteX2" fmla="*/ 0 w 1923690"/>
              <a:gd name="connsiteY2" fmla="*/ 0 h 284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23690" h="284672">
                <a:moveTo>
                  <a:pt x="1923690" y="284672"/>
                </a:moveTo>
                <a:cubicBezTo>
                  <a:pt x="1415450" y="269575"/>
                  <a:pt x="907211" y="254479"/>
                  <a:pt x="586596" y="207034"/>
                </a:cubicBezTo>
                <a:cubicBezTo>
                  <a:pt x="265981" y="159589"/>
                  <a:pt x="132990" y="79794"/>
                  <a:pt x="0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358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generations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you have a ‘good’ version of backup there</a:t>
            </a:r>
          </a:p>
          <a:p>
            <a:r>
              <a:rPr kumimoji="1" lang="en-US" altLang="ja-JP" dirty="0" smtClean="0"/>
              <a:t> - if a system is compromised, malware might be also backup in the archive, you won’t want to restore that though</a:t>
            </a:r>
          </a:p>
          <a:p>
            <a:r>
              <a:rPr kumimoji="1" lang="en-US" altLang="ja-JP" dirty="0" smtClean="0"/>
              <a:t> - if something goes wrong by change, you may restore the previous version</a:t>
            </a:r>
          </a:p>
          <a:p>
            <a:r>
              <a:rPr kumimoji="1" lang="en-US" altLang="ja-JP" dirty="0" smtClean="0"/>
              <a:t>find a ‘good’ version from your archives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4-1-5.archives and remote fallback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845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off-site Archives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2011 </a:t>
            </a:r>
            <a:r>
              <a:rPr kumimoji="1" lang="en-US" altLang="ja-JP" dirty="0"/>
              <a:t>T</a:t>
            </a:r>
            <a:r>
              <a:rPr kumimoji="1" lang="en-US" altLang="ja-JP" dirty="0" smtClean="0"/>
              <a:t>ohoku earthquake and tsunami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flushed buildings, data centers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- 4 local governments lost whole data on the family registration system</a:t>
            </a:r>
            <a:endParaRPr kumimoji="1" lang="en-US" altLang="ja-JP" dirty="0"/>
          </a:p>
          <a:p>
            <a:r>
              <a:rPr kumimoji="1" lang="en-US" altLang="ja-JP" dirty="0" smtClean="0"/>
              <a:t>They have off-site backups </a:t>
            </a:r>
            <a:r>
              <a:rPr kumimoji="1" lang="en-US" altLang="ja-JP" dirty="0" smtClean="0">
                <a:sym typeface="Wingdings" pitchFamily="2" charset="2"/>
              </a:rPr>
              <a:t></a:t>
            </a:r>
            <a:endParaRPr kumimoji="1" lang="en-US" altLang="ja-JP" dirty="0" smtClean="0"/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took about 1 month to recover though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wanted to make sure nothing is missed</a:t>
            </a:r>
            <a:endParaRPr kumimoji="1" lang="en-US" altLang="ja-JP" dirty="0"/>
          </a:p>
          <a:p>
            <a:endParaRPr kumimoji="1"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4-1-5.archives and remote fallback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804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plan of remote fallback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difficulties to recover locally</a:t>
            </a:r>
          </a:p>
          <a:p>
            <a:r>
              <a:rPr kumimoji="1" lang="en-US" altLang="ja-JP" dirty="0" smtClean="0"/>
              <a:t> - no hardware available</a:t>
            </a:r>
          </a:p>
          <a:p>
            <a:r>
              <a:rPr kumimoji="1" lang="en-US" altLang="ja-JP" dirty="0"/>
              <a:t> - long-term power outage</a:t>
            </a:r>
          </a:p>
          <a:p>
            <a:r>
              <a:rPr kumimoji="1" lang="en-US" altLang="ja-JP" dirty="0" smtClean="0"/>
              <a:t> - fire, disaster</a:t>
            </a:r>
          </a:p>
          <a:p>
            <a:r>
              <a:rPr kumimoji="1" lang="en-US" altLang="ja-JP" dirty="0" smtClean="0"/>
              <a:t>you can restart your service, if resources available somewhere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flexible</a:t>
            </a:r>
            <a:endParaRPr kumimoji="1"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4-1-5.archives and remote fallback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049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points to consider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DNS</a:t>
            </a:r>
          </a:p>
          <a:p>
            <a:r>
              <a:rPr kumimoji="1" lang="en-US" altLang="ja-JP" dirty="0"/>
              <a:t>protection</a:t>
            </a:r>
          </a:p>
          <a:p>
            <a:r>
              <a:rPr kumimoji="1" lang="en-US" altLang="ja-JP" dirty="0"/>
              <a:t> - the same (or similar) level of protection</a:t>
            </a:r>
          </a:p>
          <a:p>
            <a:r>
              <a:rPr kumimoji="1" lang="en-US" altLang="ja-JP" dirty="0"/>
              <a:t> - update ACLs, keys if needed</a:t>
            </a:r>
          </a:p>
          <a:p>
            <a:r>
              <a:rPr kumimoji="1" lang="en-US" altLang="ja-JP" dirty="0"/>
              <a:t>service relationship</a:t>
            </a:r>
          </a:p>
          <a:p>
            <a:r>
              <a:rPr kumimoji="1" lang="en-US" altLang="ja-JP" dirty="0"/>
              <a:t> - check other systems if they need to update ACLs on their </a:t>
            </a:r>
            <a:r>
              <a:rPr kumimoji="1" lang="en-US" altLang="ja-JP" dirty="0" smtClean="0"/>
              <a:t>side</a:t>
            </a:r>
            <a:endParaRPr kumimoji="1"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4-1-5.archives and remote fallback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694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action plan to recover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minimalize the impact of incident</a:t>
            </a:r>
          </a:p>
          <a:p>
            <a:r>
              <a:rPr kumimoji="1" lang="en-US" altLang="ja-JP" dirty="0" smtClean="0"/>
              <a:t> - recover in proper manner</a:t>
            </a:r>
            <a:endParaRPr kumimoji="1" lang="en-US" altLang="ja-JP" dirty="0"/>
          </a:p>
          <a:p>
            <a:r>
              <a:rPr kumimoji="1" lang="en-US" altLang="ja-JP" dirty="0" smtClean="0"/>
              <a:t> - not to be compromised again</a:t>
            </a:r>
          </a:p>
          <a:p>
            <a:r>
              <a:rPr kumimoji="1" lang="en-US" altLang="ja-JP" dirty="0" smtClean="0"/>
              <a:t> - quickly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>
                <a:sym typeface="Wingdings" pitchFamily="2" charset="2"/>
              </a:rPr>
              <a:t></a:t>
            </a:r>
            <a:endParaRPr kumimoji="1"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66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compromised system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any file on the system is suspicious</a:t>
            </a:r>
          </a:p>
          <a:p>
            <a:r>
              <a:rPr kumimoji="1" lang="en-US" altLang="ja-JP" dirty="0" smtClean="0"/>
              <a:t> - you may be able to remove a malware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there could be another malware that you could not detect</a:t>
            </a:r>
          </a:p>
          <a:p>
            <a:endParaRPr kumimoji="1"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27" name="Picture 3" descr="C:\Users\maz\AppData\Local\Microsoft\Windows\Temporary Internet Files\Content.IE5\BD6NHQ0Q\MC900398439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1662" y="3566424"/>
            <a:ext cx="2953818" cy="3155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6" descr="badgu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704" y="3737755"/>
            <a:ext cx="716052" cy="980894"/>
          </a:xfrm>
          <a:prstGeom prst="rect">
            <a:avLst/>
          </a:prstGeom>
        </p:spPr>
      </p:pic>
      <p:pic>
        <p:nvPicPr>
          <p:cNvPr id="9" name="Picture 36" descr="badgu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730" y="4844661"/>
            <a:ext cx="135081" cy="185043"/>
          </a:xfrm>
          <a:prstGeom prst="rect">
            <a:avLst/>
          </a:prstGeom>
        </p:spPr>
      </p:pic>
      <p:pic>
        <p:nvPicPr>
          <p:cNvPr id="11" name="Picture 36" descr="badgu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760" y="4803389"/>
            <a:ext cx="135081" cy="185043"/>
          </a:xfrm>
          <a:prstGeom prst="rect">
            <a:avLst/>
          </a:prstGeom>
        </p:spPr>
      </p:pic>
      <p:pic>
        <p:nvPicPr>
          <p:cNvPr id="12" name="Picture 36" descr="badgu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8583" y="3918759"/>
            <a:ext cx="135081" cy="185043"/>
          </a:xfrm>
          <a:prstGeom prst="rect">
            <a:avLst/>
          </a:prstGeom>
        </p:spPr>
      </p:pic>
      <p:pic>
        <p:nvPicPr>
          <p:cNvPr id="13" name="Picture 36" descr="badgu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4289695"/>
            <a:ext cx="135081" cy="185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3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wipe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don’t </a:t>
            </a:r>
            <a:r>
              <a:rPr kumimoji="1" lang="en-US" altLang="ja-JP" dirty="0" smtClean="0"/>
              <a:t>use files in the </a:t>
            </a:r>
            <a:r>
              <a:rPr kumimoji="1" lang="en-US" altLang="ja-JP" dirty="0"/>
              <a:t>compromised system</a:t>
            </a:r>
          </a:p>
          <a:p>
            <a:r>
              <a:rPr kumimoji="1" lang="en-US" altLang="ja-JP" dirty="0"/>
              <a:t> - programs, documents, images</a:t>
            </a:r>
          </a:p>
          <a:p>
            <a:endParaRPr kumimoji="1" lang="en-US" altLang="ja-JP" dirty="0"/>
          </a:p>
          <a:p>
            <a:r>
              <a:rPr kumimoji="1" lang="en-US" altLang="ja-JP" dirty="0" smtClean="0"/>
              <a:t>clean up the storage</a:t>
            </a:r>
            <a:r>
              <a:rPr kumimoji="1" lang="ja-JP" altLang="en-US" dirty="0"/>
              <a:t> </a:t>
            </a:r>
            <a:r>
              <a:rPr kumimoji="1" lang="en-US" altLang="ja-JP" dirty="0" smtClean="0"/>
              <a:t>in the system</a:t>
            </a:r>
            <a:endParaRPr kumimoji="1" lang="en-US" altLang="ja-JP" dirty="0"/>
          </a:p>
          <a:p>
            <a:r>
              <a:rPr kumimoji="1" lang="en-US" altLang="ja-JP" dirty="0" smtClean="0"/>
              <a:t> - HDD, SSD, flash memory</a:t>
            </a:r>
          </a:p>
          <a:p>
            <a:endParaRPr kumimoji="1" lang="en-US" altLang="ja-JP" dirty="0"/>
          </a:p>
          <a:p>
            <a:endParaRPr kumimoji="1"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31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wipe to give away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data is still there even if formatted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you can read it by special tools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an electric microscope can read more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causes leakage of secret data</a:t>
            </a:r>
          </a:p>
          <a:p>
            <a:r>
              <a:rPr kumimoji="1" lang="en-US" altLang="ja-JP" dirty="0" smtClean="0"/>
              <a:t>you need to make sure data erased</a:t>
            </a:r>
          </a:p>
          <a:p>
            <a:r>
              <a:rPr kumimoji="1" lang="en-US" altLang="ja-JP" sz="2800" dirty="0"/>
              <a:t> </a:t>
            </a:r>
            <a:r>
              <a:rPr kumimoji="1" lang="en-US" altLang="ja-JP" sz="2800" dirty="0" smtClean="0"/>
              <a:t># </a:t>
            </a:r>
            <a:r>
              <a:rPr lang="en-US" altLang="ja-JP" sz="2800" dirty="0" err="1" smtClean="0"/>
              <a:t>dd</a:t>
            </a:r>
            <a:r>
              <a:rPr lang="en-US" altLang="ja-JP" sz="2800" dirty="0" smtClean="0"/>
              <a:t> </a:t>
            </a:r>
            <a:r>
              <a:rPr lang="en-US" altLang="ja-JP" sz="2800" dirty="0"/>
              <a:t>if=/</a:t>
            </a:r>
            <a:r>
              <a:rPr lang="en-US" altLang="ja-JP" sz="2800" dirty="0" err="1"/>
              <a:t>dev</a:t>
            </a:r>
            <a:r>
              <a:rPr lang="en-US" altLang="ja-JP" sz="2800" dirty="0"/>
              <a:t>/</a:t>
            </a:r>
            <a:r>
              <a:rPr lang="en-US" altLang="ja-JP" sz="2800" dirty="0" err="1"/>
              <a:t>urandom</a:t>
            </a:r>
            <a:r>
              <a:rPr lang="en-US" altLang="ja-JP" sz="2800" dirty="0"/>
              <a:t> of</a:t>
            </a:r>
            <a:r>
              <a:rPr lang="en-US" altLang="ja-JP" sz="2800" dirty="0" smtClean="0"/>
              <a:t>=/</a:t>
            </a:r>
            <a:r>
              <a:rPr lang="en-US" altLang="ja-JP" sz="2800" dirty="0" err="1" smtClean="0"/>
              <a:t>dev</a:t>
            </a:r>
            <a:r>
              <a:rPr lang="en-US" altLang="ja-JP" sz="2800" dirty="0" smtClean="0"/>
              <a:t>/&lt;disk&gt; </a:t>
            </a:r>
            <a:r>
              <a:rPr lang="en-US" altLang="ja-JP" sz="2800" dirty="0" err="1" smtClean="0"/>
              <a:t>bs</a:t>
            </a:r>
            <a:r>
              <a:rPr lang="en-US" altLang="ja-JP" sz="2800" dirty="0" smtClean="0"/>
              <a:t>=16M</a:t>
            </a:r>
          </a:p>
          <a:p>
            <a:r>
              <a:rPr kumimoji="1" lang="en-US" altLang="ja-JP" sz="2800" dirty="0"/>
              <a:t> 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テキスト ボックス 5"/>
          <p:cNvSpPr txBox="1"/>
          <p:nvPr/>
        </p:nvSpPr>
        <p:spPr>
          <a:xfrm rot="19968378">
            <a:off x="51759" y="517585"/>
            <a:ext cx="1981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off-topic though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1971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</a:t>
            </a:r>
            <a:r>
              <a:rPr kumimoji="1" lang="en-US" altLang="ja-JP" dirty="0" smtClean="0"/>
              <a:t>ecover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‘clean install’ from </a:t>
            </a:r>
            <a:r>
              <a:rPr kumimoji="1" lang="en-US" altLang="ja-JP" dirty="0"/>
              <a:t>a scratch</a:t>
            </a:r>
          </a:p>
          <a:p>
            <a:r>
              <a:rPr kumimoji="1" lang="en-US" altLang="ja-JP" dirty="0" smtClean="0"/>
              <a:t> - format the disk, use </a:t>
            </a:r>
            <a:r>
              <a:rPr kumimoji="1" lang="en-US" altLang="ja-JP" dirty="0"/>
              <a:t>a proper OS image</a:t>
            </a:r>
          </a:p>
          <a:p>
            <a:r>
              <a:rPr kumimoji="1" lang="en-US" altLang="ja-JP" dirty="0"/>
              <a:t>apply OS patches </a:t>
            </a:r>
            <a:r>
              <a:rPr kumimoji="1" lang="en-US" altLang="ja-JP" dirty="0" smtClean="0"/>
              <a:t>to be up-to-date</a:t>
            </a:r>
            <a:endParaRPr kumimoji="1" lang="en-US" altLang="ja-JP" dirty="0"/>
          </a:p>
          <a:p>
            <a:r>
              <a:rPr kumimoji="1" lang="en-US" altLang="ja-JP" dirty="0"/>
              <a:t> - </a:t>
            </a:r>
            <a:r>
              <a:rPr kumimoji="1" lang="en-US" altLang="ja-JP" dirty="0" smtClean="0"/>
              <a:t>it could be vulnerable </a:t>
            </a:r>
            <a:r>
              <a:rPr kumimoji="1" lang="en-US" altLang="ja-JP" dirty="0"/>
              <a:t>before </a:t>
            </a:r>
            <a:r>
              <a:rPr kumimoji="1" lang="en-US" altLang="ja-JP" dirty="0" smtClean="0"/>
              <a:t>patched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update on secure network, behind NAT</a:t>
            </a:r>
            <a:endParaRPr kumimoji="1" lang="en-US" altLang="ja-JP" dirty="0"/>
          </a:p>
          <a:p>
            <a:r>
              <a:rPr kumimoji="1" lang="en-US" altLang="ja-JP" dirty="0" smtClean="0"/>
              <a:t>install needed applications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check upgrades, of course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20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recover(cont.)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disable unnecessary services</a:t>
            </a:r>
          </a:p>
          <a:p>
            <a:r>
              <a:rPr kumimoji="1" lang="en-US" altLang="ja-JP" dirty="0" smtClean="0"/>
              <a:t> - the same as hardening procedure</a:t>
            </a:r>
          </a:p>
          <a:p>
            <a:r>
              <a:rPr kumimoji="1" lang="en-US" altLang="ja-JP" dirty="0" smtClean="0"/>
              <a:t>check configurations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if any weakness</a:t>
            </a:r>
          </a:p>
          <a:p>
            <a:r>
              <a:rPr kumimoji="1" lang="en-US" altLang="ja-JP" dirty="0" smtClean="0"/>
              <a:t>change all password on the system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any password might be stolen</a:t>
            </a:r>
          </a:p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26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replace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you may replace the compromised system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spare server</a:t>
            </a:r>
          </a:p>
          <a:p>
            <a:r>
              <a:rPr kumimoji="1" lang="en-US" altLang="ja-JP" dirty="0" smtClean="0"/>
              <a:t> - spare client</a:t>
            </a:r>
          </a:p>
          <a:p>
            <a:endParaRPr kumimoji="1" lang="en-US" altLang="ja-JP" dirty="0"/>
          </a:p>
          <a:p>
            <a:r>
              <a:rPr kumimoji="1" lang="en-US" altLang="ja-JP" dirty="0" smtClean="0"/>
              <a:t>may want to secure the compromised system for further investigation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8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replace(cont.)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hardening the system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update everything</a:t>
            </a:r>
          </a:p>
          <a:p>
            <a:r>
              <a:rPr kumimoji="1" lang="en-US" altLang="ja-JP" dirty="0"/>
              <a:t> </a:t>
            </a:r>
            <a:r>
              <a:rPr kumimoji="1" lang="en-US" altLang="ja-JP" dirty="0" smtClean="0"/>
              <a:t>- disable unnecessary services </a:t>
            </a:r>
          </a:p>
          <a:p>
            <a:r>
              <a:rPr kumimoji="1" lang="en-US" altLang="ja-JP" dirty="0" smtClean="0"/>
              <a:t>check </a:t>
            </a:r>
            <a:r>
              <a:rPr kumimoji="1" lang="en-US" altLang="ja-JP" dirty="0"/>
              <a:t>configurations</a:t>
            </a:r>
          </a:p>
          <a:p>
            <a:r>
              <a:rPr kumimoji="1" lang="en-US" altLang="ja-JP" dirty="0"/>
              <a:t> - if any weakness</a:t>
            </a:r>
          </a:p>
          <a:p>
            <a:r>
              <a:rPr kumimoji="1" lang="en-US" altLang="ja-JP" dirty="0"/>
              <a:t>change all password on the system</a:t>
            </a:r>
          </a:p>
          <a:p>
            <a:r>
              <a:rPr kumimoji="1" lang="en-US" altLang="ja-JP" dirty="0"/>
              <a:t> - any password might be stolen</a:t>
            </a:r>
          </a:p>
          <a:p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4-1-5.wipe, recover, replace</a:t>
            </a:r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FC909E89-08B6-0B4C-B6D9-3811AC476D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16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ndy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2_randy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_randy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Arial Unicode MS"/>
        <a:cs typeface="Arial Unicode MS"/>
      </a:majorFont>
      <a:minorFont>
        <a:latin typeface="Comic Sans MS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randy.thmx</Template>
  <TotalTime>0</TotalTime>
  <Words>572</Words>
  <Application>Microsoft Office PowerPoint</Application>
  <PresentationFormat>画面に合わせる (4:3)</PresentationFormat>
  <Paragraphs>113</Paragraphs>
  <Slides>14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21</vt:i4>
      </vt:variant>
      <vt:variant>
        <vt:lpstr>スライド タイトル</vt:lpstr>
      </vt:variant>
      <vt:variant>
        <vt:i4>14</vt:i4>
      </vt:variant>
    </vt:vector>
  </HeadingPairs>
  <TitlesOfParts>
    <vt:vector size="35" baseType="lpstr">
      <vt:lpstr>randy</vt:lpstr>
      <vt:lpstr>4_Office Theme</vt:lpstr>
      <vt:lpstr>5_Office Theme</vt:lpstr>
      <vt:lpstr>9_Office Theme</vt:lpstr>
      <vt:lpstr>10_Office Theme</vt:lpstr>
      <vt:lpstr>11_Office Theme</vt:lpstr>
      <vt:lpstr>12_Office Theme</vt:lpstr>
      <vt:lpstr>1_randy</vt:lpstr>
      <vt:lpstr>6_Office Theme</vt:lpstr>
      <vt:lpstr>7_Office Theme</vt:lpstr>
      <vt:lpstr>13_Office Theme</vt:lpstr>
      <vt:lpstr>14_Office Theme</vt:lpstr>
      <vt:lpstr>15_Office Theme</vt:lpstr>
      <vt:lpstr>16_Office Theme</vt:lpstr>
      <vt:lpstr>2_randy</vt:lpstr>
      <vt:lpstr>8_Office Theme</vt:lpstr>
      <vt:lpstr>17_Office Theme</vt:lpstr>
      <vt:lpstr>18_Office Theme</vt:lpstr>
      <vt:lpstr>19_Office Theme</vt:lpstr>
      <vt:lpstr>20_Office Theme</vt:lpstr>
      <vt:lpstr>21_Office Theme</vt:lpstr>
      <vt:lpstr>Day 4-1-5  Wipe, Recover, Replace, Archives Remote fallback</vt:lpstr>
      <vt:lpstr>action plan to recover</vt:lpstr>
      <vt:lpstr>compromised system</vt:lpstr>
      <vt:lpstr>wipe</vt:lpstr>
      <vt:lpstr>wipe to give away</vt:lpstr>
      <vt:lpstr>recover</vt:lpstr>
      <vt:lpstr>recover(cont.)</vt:lpstr>
      <vt:lpstr>replace</vt:lpstr>
      <vt:lpstr>replace(cont.)</vt:lpstr>
      <vt:lpstr>plan of archives</vt:lpstr>
      <vt:lpstr>generations</vt:lpstr>
      <vt:lpstr>off-site Archives</vt:lpstr>
      <vt:lpstr>plan of remote fallback</vt:lpstr>
      <vt:lpstr>points to consider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2012-11-12T10:08:37Z</dcterms:created>
  <dcterms:modified xsi:type="dcterms:W3CDTF">2012-11-21T03:14:06Z</dcterms:modified>
</cp:coreProperties>
</file>