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2"/>
  </p:notesMasterIdLst>
  <p:sldIdLst>
    <p:sldId id="289" r:id="rId2"/>
    <p:sldId id="308" r:id="rId3"/>
    <p:sldId id="309" r:id="rId4"/>
    <p:sldId id="310" r:id="rId5"/>
    <p:sldId id="311" r:id="rId6"/>
    <p:sldId id="312" r:id="rId7"/>
    <p:sldId id="313" r:id="rId8"/>
    <p:sldId id="314" r:id="rId9"/>
    <p:sldId id="315" r:id="rId10"/>
    <p:sldId id="316" r:id="rId11"/>
    <p:sldId id="317" r:id="rId12"/>
    <p:sldId id="318" r:id="rId13"/>
    <p:sldId id="319" r:id="rId14"/>
    <p:sldId id="320" r:id="rId15"/>
    <p:sldId id="321" r:id="rId16"/>
    <p:sldId id="322" r:id="rId17"/>
    <p:sldId id="323" r:id="rId18"/>
    <p:sldId id="324" r:id="rId19"/>
    <p:sldId id="325" r:id="rId20"/>
    <p:sldId id="326" r:id="rId21"/>
  </p:sldIdLst>
  <p:sldSz cx="9144000" cy="6858000" type="screen4x3"/>
  <p:notesSz cx="6858000" cy="9144000"/>
  <p:defaultTextStyle>
    <a:defPPr>
      <a:defRPr lang="en-US"/>
    </a:defPPr>
    <a:lvl1pPr algn="l" rtl="0" fontAlgn="base">
      <a:spcBef>
        <a:spcPct val="0"/>
      </a:spcBef>
      <a:spcAft>
        <a:spcPct val="0"/>
      </a:spcAft>
      <a:defRPr sz="2400" kern="1200">
        <a:solidFill>
          <a:schemeClr val="tx1"/>
        </a:solidFill>
        <a:latin typeface="Arial" charset="0"/>
        <a:ea typeface="ＭＳ Ｐゴシック" charset="0"/>
        <a:cs typeface="ＭＳ Ｐゴシック" charset="0"/>
      </a:defRPr>
    </a:lvl1pPr>
    <a:lvl2pPr marL="457200" algn="l" rtl="0" fontAlgn="base">
      <a:spcBef>
        <a:spcPct val="0"/>
      </a:spcBef>
      <a:spcAft>
        <a:spcPct val="0"/>
      </a:spcAft>
      <a:defRPr sz="2400" kern="1200">
        <a:solidFill>
          <a:schemeClr val="tx1"/>
        </a:solidFill>
        <a:latin typeface="Arial" charset="0"/>
        <a:ea typeface="ＭＳ Ｐゴシック" charset="0"/>
        <a:cs typeface="ＭＳ Ｐゴシック" charset="0"/>
      </a:defRPr>
    </a:lvl2pPr>
    <a:lvl3pPr marL="914400" algn="l" rtl="0" fontAlgn="base">
      <a:spcBef>
        <a:spcPct val="0"/>
      </a:spcBef>
      <a:spcAft>
        <a:spcPct val="0"/>
      </a:spcAft>
      <a:defRPr sz="2400" kern="1200">
        <a:solidFill>
          <a:schemeClr val="tx1"/>
        </a:solidFill>
        <a:latin typeface="Arial" charset="0"/>
        <a:ea typeface="ＭＳ Ｐゴシック" charset="0"/>
        <a:cs typeface="ＭＳ Ｐゴシック" charset="0"/>
      </a:defRPr>
    </a:lvl3pPr>
    <a:lvl4pPr marL="1371600" algn="l" rtl="0" fontAlgn="base">
      <a:spcBef>
        <a:spcPct val="0"/>
      </a:spcBef>
      <a:spcAft>
        <a:spcPct val="0"/>
      </a:spcAft>
      <a:defRPr sz="2400" kern="1200">
        <a:solidFill>
          <a:schemeClr val="tx1"/>
        </a:solidFill>
        <a:latin typeface="Arial" charset="0"/>
        <a:ea typeface="ＭＳ Ｐゴシック" charset="0"/>
        <a:cs typeface="ＭＳ Ｐゴシック" charset="0"/>
      </a:defRPr>
    </a:lvl4pPr>
    <a:lvl5pPr marL="1828800" algn="l" rtl="0" fontAlgn="base">
      <a:spcBef>
        <a:spcPct val="0"/>
      </a:spcBef>
      <a:spcAft>
        <a:spcPct val="0"/>
      </a:spcAft>
      <a:defRPr sz="2400" kern="1200">
        <a:solidFill>
          <a:schemeClr val="tx1"/>
        </a:solidFill>
        <a:latin typeface="Arial" charset="0"/>
        <a:ea typeface="ＭＳ Ｐゴシック" charset="0"/>
        <a:cs typeface="ＭＳ Ｐゴシック" charset="0"/>
      </a:defRPr>
    </a:lvl5pPr>
    <a:lvl6pPr marL="2286000" algn="l" defTabSz="457200" rtl="0" eaLnBrk="1" latinLnBrk="0" hangingPunct="1">
      <a:defRPr sz="2400" kern="1200">
        <a:solidFill>
          <a:schemeClr val="tx1"/>
        </a:solidFill>
        <a:latin typeface="Arial" charset="0"/>
        <a:ea typeface="ＭＳ Ｐゴシック" charset="0"/>
        <a:cs typeface="ＭＳ Ｐゴシック" charset="0"/>
      </a:defRPr>
    </a:lvl6pPr>
    <a:lvl7pPr marL="2743200" algn="l" defTabSz="457200" rtl="0" eaLnBrk="1" latinLnBrk="0" hangingPunct="1">
      <a:defRPr sz="2400" kern="1200">
        <a:solidFill>
          <a:schemeClr val="tx1"/>
        </a:solidFill>
        <a:latin typeface="Arial" charset="0"/>
        <a:ea typeface="ＭＳ Ｐゴシック" charset="0"/>
        <a:cs typeface="ＭＳ Ｐゴシック" charset="0"/>
      </a:defRPr>
    </a:lvl7pPr>
    <a:lvl8pPr marL="3200400" algn="l" defTabSz="457200" rtl="0" eaLnBrk="1" latinLnBrk="0" hangingPunct="1">
      <a:defRPr sz="2400" kern="1200">
        <a:solidFill>
          <a:schemeClr val="tx1"/>
        </a:solidFill>
        <a:latin typeface="Arial" charset="0"/>
        <a:ea typeface="ＭＳ Ｐゴシック" charset="0"/>
        <a:cs typeface="ＭＳ Ｐゴシック" charset="0"/>
      </a:defRPr>
    </a:lvl8pPr>
    <a:lvl9pPr marL="3657600" algn="l" defTabSz="457200" rtl="0" eaLnBrk="1" latinLnBrk="0" hangingPunct="1">
      <a:defRPr sz="2400" kern="1200">
        <a:solidFill>
          <a:schemeClr val="tx1"/>
        </a:solidFill>
        <a:latin typeface="Arial" charset="0"/>
        <a:ea typeface="ＭＳ Ｐゴシック" charset="0"/>
        <a:cs typeface="ＭＳ Ｐゴシック"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495"/>
    <p:restoredTop sz="94631"/>
  </p:normalViewPr>
  <p:slideViewPr>
    <p:cSldViewPr>
      <p:cViewPr varScale="1">
        <p:scale>
          <a:sx n="97" d="100"/>
          <a:sy n="97" d="100"/>
        </p:scale>
        <p:origin x="424" y="18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30F3A44-C1B6-B84C-9399-8DE6EA49CCA0}" type="datetimeFigureOut">
              <a:rPr lang="en-US" smtClean="0"/>
              <a:t>2/19/18</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7A3B350-CDC4-7345-B488-3C0C80318DC5}" type="slidenum">
              <a:rPr lang="en-US" smtClean="0"/>
              <a:t>‹#›</a:t>
            </a:fld>
            <a:endParaRPr lang="en-US"/>
          </a:p>
        </p:txBody>
      </p:sp>
    </p:spTree>
    <p:extLst>
      <p:ext uri="{BB962C8B-B14F-4D97-AF65-F5344CB8AC3E}">
        <p14:creationId xmlns:p14="http://schemas.microsoft.com/office/powerpoint/2010/main" val="30228200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5"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614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x-none">
                <a:ea typeface="ＭＳ Ｐゴシック" charset="-128"/>
              </a:rPr>
              <a:t>For the presenter – PLEASE DO NOT GO THROUGH EVERY EXAMPLE!. That is, the class is going to do all of this during the week. You do not need to read each command and explain, rather please give more of an overview and explain that the class will be doing each of these exercises with more in-depth explanation during the week.</a:t>
            </a:r>
          </a:p>
        </p:txBody>
      </p:sp>
      <p:sp>
        <p:nvSpPr>
          <p:cNvPr id="614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charset="0"/>
                <a:ea typeface="ＭＳ Ｐゴシック" charset="-128"/>
              </a:defRPr>
            </a:lvl1pPr>
            <a:lvl2pPr marL="742950" indent="-285750">
              <a:spcBef>
                <a:spcPct val="30000"/>
              </a:spcBef>
              <a:defRPr sz="1200">
                <a:solidFill>
                  <a:schemeClr val="tx1"/>
                </a:solidFill>
                <a:latin typeface="Calibri" charset="0"/>
                <a:ea typeface="ＭＳ Ｐゴシック" charset="-128"/>
              </a:defRPr>
            </a:lvl2pPr>
            <a:lvl3pPr marL="1143000" indent="-228600">
              <a:spcBef>
                <a:spcPct val="30000"/>
              </a:spcBef>
              <a:defRPr sz="1200">
                <a:solidFill>
                  <a:schemeClr val="tx1"/>
                </a:solidFill>
                <a:latin typeface="Calibri" charset="0"/>
                <a:ea typeface="ヒラギノ角ゴ Pro W3" charset="-128"/>
              </a:defRPr>
            </a:lvl3pPr>
            <a:lvl4pPr marL="1600200" indent="-228600">
              <a:spcBef>
                <a:spcPct val="30000"/>
              </a:spcBef>
              <a:defRPr sz="1200">
                <a:solidFill>
                  <a:schemeClr val="tx1"/>
                </a:solidFill>
                <a:latin typeface="Calibri" charset="0"/>
                <a:ea typeface="ヒラギノ角ゴ Pro W3" charset="-128"/>
              </a:defRPr>
            </a:lvl4pPr>
            <a:lvl5pPr marL="2057400" indent="-228600">
              <a:spcBef>
                <a:spcPct val="30000"/>
              </a:spcBef>
              <a:defRPr sz="1200">
                <a:solidFill>
                  <a:schemeClr val="tx1"/>
                </a:solidFill>
                <a:latin typeface="Calibri" charset="0"/>
                <a:ea typeface="ヒラギノ角ゴ Pro W3" charset="-128"/>
              </a:defRPr>
            </a:lvl5pPr>
            <a:lvl6pPr marL="2514600" indent="-228600" defTabSz="457200" eaLnBrk="0" fontAlgn="base" hangingPunct="0">
              <a:spcBef>
                <a:spcPct val="30000"/>
              </a:spcBef>
              <a:spcAft>
                <a:spcPct val="0"/>
              </a:spcAft>
              <a:defRPr sz="1200">
                <a:solidFill>
                  <a:schemeClr val="tx1"/>
                </a:solidFill>
                <a:latin typeface="Calibri" charset="0"/>
                <a:ea typeface="ヒラギノ角ゴ Pro W3" charset="-128"/>
              </a:defRPr>
            </a:lvl6pPr>
            <a:lvl7pPr marL="2971800" indent="-228600" defTabSz="457200" eaLnBrk="0" fontAlgn="base" hangingPunct="0">
              <a:spcBef>
                <a:spcPct val="30000"/>
              </a:spcBef>
              <a:spcAft>
                <a:spcPct val="0"/>
              </a:spcAft>
              <a:defRPr sz="1200">
                <a:solidFill>
                  <a:schemeClr val="tx1"/>
                </a:solidFill>
                <a:latin typeface="Calibri" charset="0"/>
                <a:ea typeface="ヒラギノ角ゴ Pro W3" charset="-128"/>
              </a:defRPr>
            </a:lvl7pPr>
            <a:lvl8pPr marL="3429000" indent="-228600" defTabSz="457200" eaLnBrk="0" fontAlgn="base" hangingPunct="0">
              <a:spcBef>
                <a:spcPct val="30000"/>
              </a:spcBef>
              <a:spcAft>
                <a:spcPct val="0"/>
              </a:spcAft>
              <a:defRPr sz="1200">
                <a:solidFill>
                  <a:schemeClr val="tx1"/>
                </a:solidFill>
                <a:latin typeface="Calibri" charset="0"/>
                <a:ea typeface="ヒラギノ角ゴ Pro W3" charset="-128"/>
              </a:defRPr>
            </a:lvl8pPr>
            <a:lvl9pPr marL="3886200" indent="-228600" defTabSz="457200" eaLnBrk="0" fontAlgn="base" hangingPunct="0">
              <a:spcBef>
                <a:spcPct val="30000"/>
              </a:spcBef>
              <a:spcAft>
                <a:spcPct val="0"/>
              </a:spcAft>
              <a:defRPr sz="1200">
                <a:solidFill>
                  <a:schemeClr val="tx1"/>
                </a:solidFill>
                <a:latin typeface="Calibri" charset="0"/>
                <a:ea typeface="ヒラギノ角ゴ Pro W3" charset="-128"/>
              </a:defRPr>
            </a:lvl9pPr>
          </a:lstStyle>
          <a:p>
            <a:pPr>
              <a:spcBef>
                <a:spcPct val="0"/>
              </a:spcBef>
            </a:pPr>
            <a:fld id="{3E5B1186-A297-894A-9F66-C71C32FF5722}" type="slidenum">
              <a:rPr lang="en-US" altLang="x-none"/>
              <a:pPr>
                <a:spcBef>
                  <a:spcPct val="0"/>
                </a:spcBef>
              </a:pPr>
              <a:t>2</a:t>
            </a:fld>
            <a:endParaRPr lang="en-US" altLang="x-none"/>
          </a:p>
        </p:txBody>
      </p:sp>
    </p:spTree>
    <p:extLst>
      <p:ext uri="{BB962C8B-B14F-4D97-AF65-F5344CB8AC3E}">
        <p14:creationId xmlns:p14="http://schemas.microsoft.com/office/powerpoint/2010/main" val="178046214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You might note the prompt name and tie it in to the classroom architecture. </a:t>
            </a:r>
          </a:p>
        </p:txBody>
      </p:sp>
      <p:sp>
        <p:nvSpPr>
          <p:cNvPr id="4" name="Slide Number Placeholder 3"/>
          <p:cNvSpPr>
            <a:spLocks noGrp="1"/>
          </p:cNvSpPr>
          <p:nvPr>
            <p:ph type="sldNum" sz="quarter" idx="10"/>
          </p:nvPr>
        </p:nvSpPr>
        <p:spPr/>
        <p:txBody>
          <a:bodyPr/>
          <a:lstStyle/>
          <a:p>
            <a:pPr>
              <a:defRPr/>
            </a:pPr>
            <a:fld id="{7AD73710-782E-CF4F-94A9-3BB2EC3E38BC}" type="slidenum">
              <a:rPr lang="en-US" altLang="x-none" smtClean="0"/>
              <a:pPr>
                <a:defRPr/>
              </a:pPr>
              <a:t>4</a:t>
            </a:fld>
            <a:endParaRPr lang="en-US" altLang="x-none"/>
          </a:p>
        </p:txBody>
      </p:sp>
    </p:spTree>
    <p:extLst>
      <p:ext uri="{BB962C8B-B14F-4D97-AF65-F5344CB8AC3E}">
        <p14:creationId xmlns:p14="http://schemas.microsoft.com/office/powerpoint/2010/main" val="300008214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Note, to simplify our command line for this presentation we are</a:t>
            </a:r>
            <a:r>
              <a:rPr lang="en-US" baseline="0" dirty="0"/>
              <a:t> using “</a:t>
            </a:r>
            <a:r>
              <a:rPr lang="en-US" baseline="0" dirty="0" err="1"/>
              <a:t>rtr</a:t>
            </a:r>
            <a:r>
              <a:rPr lang="en-US" baseline="0" dirty="0"/>
              <a:t>” vs the example of “bdr1.campusY” on the previous slide</a:t>
            </a:r>
            <a:endParaRPr lang="en-US" dirty="0"/>
          </a:p>
        </p:txBody>
      </p:sp>
      <p:sp>
        <p:nvSpPr>
          <p:cNvPr id="4" name="Slide Number Placeholder 3"/>
          <p:cNvSpPr>
            <a:spLocks noGrp="1"/>
          </p:cNvSpPr>
          <p:nvPr>
            <p:ph type="sldNum" sz="quarter" idx="10"/>
          </p:nvPr>
        </p:nvSpPr>
        <p:spPr/>
        <p:txBody>
          <a:bodyPr/>
          <a:lstStyle/>
          <a:p>
            <a:pPr>
              <a:defRPr/>
            </a:pPr>
            <a:fld id="{7AD73710-782E-CF4F-94A9-3BB2EC3E38BC}" type="slidenum">
              <a:rPr lang="en-US" altLang="x-none" smtClean="0"/>
              <a:pPr>
                <a:defRPr/>
              </a:pPr>
              <a:t>6</a:t>
            </a:fld>
            <a:endParaRPr lang="en-US" altLang="x-none"/>
          </a:p>
        </p:txBody>
      </p:sp>
    </p:spTree>
    <p:extLst>
      <p:ext uri="{BB962C8B-B14F-4D97-AF65-F5344CB8AC3E}">
        <p14:creationId xmlns:p14="http://schemas.microsoft.com/office/powerpoint/2010/main" val="36510294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Heads</a:t>
            </a:r>
            <a:r>
              <a:rPr lang="en-US" baseline="0" dirty="0"/>
              <a:t> up!</a:t>
            </a:r>
            <a:br>
              <a:rPr lang="en-US" baseline="0" dirty="0"/>
            </a:br>
            <a:br>
              <a:rPr lang="en-US" baseline="0" dirty="0"/>
            </a:br>
            <a:r>
              <a:rPr lang="en-US" baseline="0" dirty="0"/>
              <a:t>If you do # </a:t>
            </a:r>
            <a:r>
              <a:rPr lang="en-US" baseline="0" dirty="0" err="1"/>
              <a:t>sh</a:t>
            </a:r>
            <a:r>
              <a:rPr lang="en-US" baseline="0" dirty="0"/>
              <a:t> </a:t>
            </a:r>
            <a:r>
              <a:rPr lang="en-US" baseline="0" dirty="0" err="1"/>
              <a:t>ip</a:t>
            </a:r>
            <a:r>
              <a:rPr lang="en-US" baseline="0" dirty="0"/>
              <a:t> </a:t>
            </a:r>
            <a:r>
              <a:rPr lang="en-US" baseline="0" dirty="0" err="1"/>
              <a:t>ssh</a:t>
            </a:r>
            <a:br>
              <a:rPr lang="en-US" baseline="0" dirty="0"/>
            </a:br>
            <a:br>
              <a:rPr lang="en-US" baseline="0" dirty="0"/>
            </a:br>
            <a:r>
              <a:rPr lang="en-US" baseline="0" dirty="0"/>
              <a:t>C</a:t>
            </a:r>
            <a:r>
              <a:rPr lang="en-US" dirty="0"/>
              <a:t>isco felt the need to make their versions not match what we’d expect. show </a:t>
            </a:r>
            <a:r>
              <a:rPr lang="en-US" dirty="0" err="1"/>
              <a:t>ip</a:t>
            </a:r>
            <a:r>
              <a:rPr lang="en-US" dirty="0"/>
              <a:t> </a:t>
            </a:r>
            <a:r>
              <a:rPr lang="en-US" dirty="0" err="1"/>
              <a:t>ssh</a:t>
            </a:r>
            <a:r>
              <a:rPr lang="en-US" dirty="0"/>
              <a:t> will return:</a:t>
            </a:r>
          </a:p>
          <a:p>
            <a:r>
              <a:rPr lang="en-US" dirty="0"/>
              <a:t>1.5 for version 1 only</a:t>
            </a:r>
          </a:p>
          <a:p>
            <a:r>
              <a:rPr lang="en-US" dirty="0"/>
              <a:t>2.0 for version 2 only</a:t>
            </a:r>
          </a:p>
          <a:p>
            <a:r>
              <a:rPr lang="en-US" dirty="0"/>
              <a:t>1.99 for both version 1 and 2.</a:t>
            </a:r>
          </a:p>
          <a:p>
            <a:endParaRPr lang="en-US" dirty="0"/>
          </a:p>
          <a:p>
            <a:r>
              <a:rPr lang="en-US" dirty="0"/>
              <a:t>Thank you Patrick </a:t>
            </a:r>
            <a:r>
              <a:rPr lang="en-US" dirty="0" err="1"/>
              <a:t>Okui</a:t>
            </a:r>
            <a:r>
              <a:rPr lang="en-US" dirty="0"/>
              <a:t>.</a:t>
            </a:r>
          </a:p>
          <a:p>
            <a:endParaRPr lang="en-US" dirty="0"/>
          </a:p>
        </p:txBody>
      </p:sp>
      <p:sp>
        <p:nvSpPr>
          <p:cNvPr id="4" name="Slide Number Placeholder 3"/>
          <p:cNvSpPr>
            <a:spLocks noGrp="1"/>
          </p:cNvSpPr>
          <p:nvPr>
            <p:ph type="sldNum" sz="quarter" idx="10"/>
          </p:nvPr>
        </p:nvSpPr>
        <p:spPr/>
        <p:txBody>
          <a:bodyPr/>
          <a:lstStyle/>
          <a:p>
            <a:pPr>
              <a:defRPr/>
            </a:pPr>
            <a:fld id="{7AD73710-782E-CF4F-94A9-3BB2EC3E38BC}" type="slidenum">
              <a:rPr lang="en-US" altLang="x-none" smtClean="0"/>
              <a:pPr>
                <a:defRPr/>
              </a:pPr>
              <a:t>9</a:t>
            </a:fld>
            <a:endParaRPr lang="en-US" altLang="x-none"/>
          </a:p>
        </p:txBody>
      </p:sp>
    </p:spTree>
    <p:extLst>
      <p:ext uri="{BB962C8B-B14F-4D97-AF65-F5344CB8AC3E}">
        <p14:creationId xmlns:p14="http://schemas.microsoft.com/office/powerpoint/2010/main" val="269724884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4"/>
          <p:cNvSpPr>
            <a:spLocks noGrp="1" noChangeArrowheads="1"/>
          </p:cNvSpPr>
          <p:nvPr>
            <p:ph type="dt" sz="half" idx="10"/>
          </p:nvPr>
        </p:nvSpPr>
        <p:spPr>
          <a:xfrm>
            <a:off x="457200" y="6245225"/>
            <a:ext cx="2133600" cy="476250"/>
          </a:xfrm>
          <a:prstGeom prst="rect">
            <a:avLst/>
          </a:prstGeom>
        </p:spPr>
        <p:txBody>
          <a:bodyPr/>
          <a:lstStyle>
            <a:lvl1pPr>
              <a:defRPr/>
            </a:lvl1pPr>
          </a:lstStyle>
          <a:p>
            <a:pPr>
              <a:defRPr/>
            </a:pPr>
            <a:endParaRPr lang="en-US"/>
          </a:p>
        </p:txBody>
      </p:sp>
      <p:sp>
        <p:nvSpPr>
          <p:cNvPr id="5" name="Rectangle 5"/>
          <p:cNvSpPr>
            <a:spLocks noGrp="1" noChangeArrowheads="1"/>
          </p:cNvSpPr>
          <p:nvPr>
            <p:ph type="ftr" sz="quarter" idx="11"/>
          </p:nvPr>
        </p:nvSpPr>
        <p:spPr>
          <a:xfrm>
            <a:off x="3124200" y="6245225"/>
            <a:ext cx="2895600" cy="476250"/>
          </a:xfrm>
          <a:prstGeom prst="rect">
            <a:avLst/>
          </a:prstGeom>
        </p:spPr>
        <p:txBody>
          <a:bodyPr/>
          <a:lstStyle>
            <a:lvl1pPr>
              <a:defRPr/>
            </a:lvl1pPr>
          </a:lstStyle>
          <a:p>
            <a:pPr>
              <a:defRPr/>
            </a:pPr>
            <a:endParaRPr lang="en-US"/>
          </a:p>
        </p:txBody>
      </p:sp>
      <p:sp>
        <p:nvSpPr>
          <p:cNvPr id="6" name="Rectangle 6"/>
          <p:cNvSpPr>
            <a:spLocks noGrp="1" noChangeArrowheads="1"/>
          </p:cNvSpPr>
          <p:nvPr>
            <p:ph type="sldNum" sz="quarter" idx="12"/>
          </p:nvPr>
        </p:nvSpPr>
        <p:spPr>
          <a:xfrm>
            <a:off x="6553200" y="6245225"/>
            <a:ext cx="2133600" cy="476250"/>
          </a:xfrm>
          <a:prstGeom prst="rect">
            <a:avLst/>
          </a:prstGeom>
        </p:spPr>
        <p:txBody>
          <a:bodyPr vert="horz" wrap="square" lIns="91440" tIns="45720" rIns="91440" bIns="45720" numCol="1" anchor="t" anchorCtr="0" compatLnSpc="1">
            <a:prstTxWarp prst="textNoShape">
              <a:avLst/>
            </a:prstTxWarp>
          </a:bodyPr>
          <a:lstStyle>
            <a:lvl1pPr>
              <a:defRPr/>
            </a:lvl1pPr>
          </a:lstStyle>
          <a:p>
            <a:pPr>
              <a:defRPr/>
            </a:pPr>
            <a:fld id="{68F298A1-DCDC-6B44-BE28-C7AA0CE9F583}" type="slidenum">
              <a:rPr lang="en-US"/>
              <a:pPr>
                <a:defRPr/>
              </a:pPr>
              <a:t>‹#›</a:t>
            </a:fld>
            <a:endParaRPr lang="en-US"/>
          </a:p>
        </p:txBody>
      </p:sp>
    </p:spTree>
    <p:extLst>
      <p:ext uri="{BB962C8B-B14F-4D97-AF65-F5344CB8AC3E}">
        <p14:creationId xmlns:p14="http://schemas.microsoft.com/office/powerpoint/2010/main" val="19772331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xfrm>
            <a:off x="457200" y="6245225"/>
            <a:ext cx="2133600" cy="476250"/>
          </a:xfrm>
          <a:prstGeom prst="rect">
            <a:avLst/>
          </a:prstGeom>
        </p:spPr>
        <p:txBody>
          <a:bodyPr/>
          <a:lstStyle>
            <a:lvl1pPr>
              <a:defRPr/>
            </a:lvl1pPr>
          </a:lstStyle>
          <a:p>
            <a:pPr>
              <a:defRPr/>
            </a:pPr>
            <a:endParaRPr lang="en-US"/>
          </a:p>
        </p:txBody>
      </p:sp>
      <p:sp>
        <p:nvSpPr>
          <p:cNvPr id="5" name="Rectangle 5"/>
          <p:cNvSpPr>
            <a:spLocks noGrp="1" noChangeArrowheads="1"/>
          </p:cNvSpPr>
          <p:nvPr>
            <p:ph type="ftr" sz="quarter" idx="11"/>
          </p:nvPr>
        </p:nvSpPr>
        <p:spPr>
          <a:xfrm>
            <a:off x="3124200" y="6245225"/>
            <a:ext cx="2895600" cy="476250"/>
          </a:xfrm>
          <a:prstGeom prst="rect">
            <a:avLst/>
          </a:prstGeom>
        </p:spPr>
        <p:txBody>
          <a:bodyPr/>
          <a:lstStyle>
            <a:lvl1pPr>
              <a:defRPr/>
            </a:lvl1pPr>
          </a:lstStyle>
          <a:p>
            <a:pPr>
              <a:defRPr/>
            </a:pPr>
            <a:endParaRPr lang="en-US"/>
          </a:p>
        </p:txBody>
      </p:sp>
      <p:sp>
        <p:nvSpPr>
          <p:cNvPr id="6" name="Rectangle 6"/>
          <p:cNvSpPr>
            <a:spLocks noGrp="1" noChangeArrowheads="1"/>
          </p:cNvSpPr>
          <p:nvPr>
            <p:ph type="sldNum" sz="quarter" idx="12"/>
          </p:nvPr>
        </p:nvSpPr>
        <p:spPr>
          <a:xfrm>
            <a:off x="6553200" y="6245225"/>
            <a:ext cx="2133600" cy="476250"/>
          </a:xfrm>
          <a:prstGeom prst="rect">
            <a:avLst/>
          </a:prstGeom>
        </p:spPr>
        <p:txBody>
          <a:bodyPr vert="horz" wrap="square" lIns="91440" tIns="45720" rIns="91440" bIns="45720" numCol="1" anchor="t" anchorCtr="0" compatLnSpc="1">
            <a:prstTxWarp prst="textNoShape">
              <a:avLst/>
            </a:prstTxWarp>
          </a:bodyPr>
          <a:lstStyle>
            <a:lvl1pPr>
              <a:defRPr/>
            </a:lvl1pPr>
          </a:lstStyle>
          <a:p>
            <a:pPr>
              <a:defRPr/>
            </a:pPr>
            <a:fld id="{F368C792-ECA8-F24C-A787-FB67B949106E}" type="slidenum">
              <a:rPr lang="en-US"/>
              <a:pPr>
                <a:defRPr/>
              </a:pPr>
              <a:t>‹#›</a:t>
            </a:fld>
            <a:endParaRPr lang="en-US"/>
          </a:p>
        </p:txBody>
      </p:sp>
    </p:spTree>
    <p:extLst>
      <p:ext uri="{BB962C8B-B14F-4D97-AF65-F5344CB8AC3E}">
        <p14:creationId xmlns:p14="http://schemas.microsoft.com/office/powerpoint/2010/main" val="37993128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xfrm>
            <a:off x="457200" y="6245225"/>
            <a:ext cx="2133600" cy="476250"/>
          </a:xfrm>
          <a:prstGeom prst="rect">
            <a:avLst/>
          </a:prstGeom>
        </p:spPr>
        <p:txBody>
          <a:bodyPr/>
          <a:lstStyle>
            <a:lvl1pPr>
              <a:defRPr/>
            </a:lvl1pPr>
          </a:lstStyle>
          <a:p>
            <a:pPr>
              <a:defRPr/>
            </a:pPr>
            <a:endParaRPr lang="en-US"/>
          </a:p>
        </p:txBody>
      </p:sp>
      <p:sp>
        <p:nvSpPr>
          <p:cNvPr id="5" name="Rectangle 5"/>
          <p:cNvSpPr>
            <a:spLocks noGrp="1" noChangeArrowheads="1"/>
          </p:cNvSpPr>
          <p:nvPr>
            <p:ph type="ftr" sz="quarter" idx="11"/>
          </p:nvPr>
        </p:nvSpPr>
        <p:spPr>
          <a:xfrm>
            <a:off x="3124200" y="6245225"/>
            <a:ext cx="2895600" cy="476250"/>
          </a:xfrm>
          <a:prstGeom prst="rect">
            <a:avLst/>
          </a:prstGeom>
        </p:spPr>
        <p:txBody>
          <a:bodyPr/>
          <a:lstStyle>
            <a:lvl1pPr>
              <a:defRPr/>
            </a:lvl1pPr>
          </a:lstStyle>
          <a:p>
            <a:pPr>
              <a:defRPr/>
            </a:pPr>
            <a:endParaRPr lang="en-US"/>
          </a:p>
        </p:txBody>
      </p:sp>
      <p:sp>
        <p:nvSpPr>
          <p:cNvPr id="6" name="Rectangle 6"/>
          <p:cNvSpPr>
            <a:spLocks noGrp="1" noChangeArrowheads="1"/>
          </p:cNvSpPr>
          <p:nvPr>
            <p:ph type="sldNum" sz="quarter" idx="12"/>
          </p:nvPr>
        </p:nvSpPr>
        <p:spPr>
          <a:xfrm>
            <a:off x="6553200" y="6245225"/>
            <a:ext cx="2133600" cy="476250"/>
          </a:xfrm>
          <a:prstGeom prst="rect">
            <a:avLst/>
          </a:prstGeom>
        </p:spPr>
        <p:txBody>
          <a:bodyPr vert="horz" wrap="square" lIns="91440" tIns="45720" rIns="91440" bIns="45720" numCol="1" anchor="t" anchorCtr="0" compatLnSpc="1">
            <a:prstTxWarp prst="textNoShape">
              <a:avLst/>
            </a:prstTxWarp>
          </a:bodyPr>
          <a:lstStyle>
            <a:lvl1pPr>
              <a:defRPr/>
            </a:lvl1pPr>
          </a:lstStyle>
          <a:p>
            <a:pPr>
              <a:defRPr/>
            </a:pPr>
            <a:fld id="{C9FC4FC5-94E7-194D-933D-AA01195E8B15}" type="slidenum">
              <a:rPr lang="en-US"/>
              <a:pPr>
                <a:defRPr/>
              </a:pPr>
              <a:t>‹#›</a:t>
            </a:fld>
            <a:endParaRPr lang="en-US"/>
          </a:p>
        </p:txBody>
      </p:sp>
    </p:spTree>
    <p:extLst>
      <p:ext uri="{BB962C8B-B14F-4D97-AF65-F5344CB8AC3E}">
        <p14:creationId xmlns:p14="http://schemas.microsoft.com/office/powerpoint/2010/main" val="418802498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4" name="Text Placeholder 3"/>
          <p:cNvSpPr>
            <a:spLocks noGrp="1"/>
          </p:cNvSpPr>
          <p:nvPr>
            <p:ph type="body" sz="quarter" idx="10"/>
          </p:nvPr>
        </p:nvSpPr>
        <p:spPr>
          <a:xfrm>
            <a:off x="527755" y="1340556"/>
            <a:ext cx="8432801" cy="5461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0585769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xfrm>
            <a:off x="457200" y="6245225"/>
            <a:ext cx="2133600" cy="476250"/>
          </a:xfrm>
          <a:prstGeom prst="rect">
            <a:avLst/>
          </a:prstGeom>
        </p:spPr>
        <p:txBody>
          <a:bodyPr/>
          <a:lstStyle>
            <a:lvl1pPr>
              <a:defRPr/>
            </a:lvl1pPr>
          </a:lstStyle>
          <a:p>
            <a:pPr>
              <a:defRPr/>
            </a:pPr>
            <a:endParaRPr lang="en-US"/>
          </a:p>
        </p:txBody>
      </p:sp>
      <p:sp>
        <p:nvSpPr>
          <p:cNvPr id="5" name="Rectangle 5"/>
          <p:cNvSpPr>
            <a:spLocks noGrp="1" noChangeArrowheads="1"/>
          </p:cNvSpPr>
          <p:nvPr>
            <p:ph type="ftr" sz="quarter" idx="11"/>
          </p:nvPr>
        </p:nvSpPr>
        <p:spPr>
          <a:xfrm>
            <a:off x="3124200" y="6245225"/>
            <a:ext cx="2895600" cy="476250"/>
          </a:xfrm>
          <a:prstGeom prst="rect">
            <a:avLst/>
          </a:prstGeom>
        </p:spPr>
        <p:txBody>
          <a:bodyPr/>
          <a:lstStyle>
            <a:lvl1pPr>
              <a:defRPr/>
            </a:lvl1pPr>
          </a:lstStyle>
          <a:p>
            <a:pPr>
              <a:defRPr/>
            </a:pPr>
            <a:endParaRPr lang="en-US"/>
          </a:p>
        </p:txBody>
      </p:sp>
      <p:sp>
        <p:nvSpPr>
          <p:cNvPr id="6" name="Rectangle 6"/>
          <p:cNvSpPr>
            <a:spLocks noGrp="1" noChangeArrowheads="1"/>
          </p:cNvSpPr>
          <p:nvPr>
            <p:ph type="sldNum" sz="quarter" idx="12"/>
          </p:nvPr>
        </p:nvSpPr>
        <p:spPr>
          <a:xfrm>
            <a:off x="6553200" y="6245225"/>
            <a:ext cx="2133600" cy="476250"/>
          </a:xfrm>
          <a:prstGeom prst="rect">
            <a:avLst/>
          </a:prstGeom>
        </p:spPr>
        <p:txBody>
          <a:bodyPr vert="horz" wrap="square" lIns="91440" tIns="45720" rIns="91440" bIns="45720" numCol="1" anchor="t" anchorCtr="0" compatLnSpc="1">
            <a:prstTxWarp prst="textNoShape">
              <a:avLst/>
            </a:prstTxWarp>
          </a:bodyPr>
          <a:lstStyle>
            <a:lvl1pPr>
              <a:defRPr/>
            </a:lvl1pPr>
          </a:lstStyle>
          <a:p>
            <a:pPr>
              <a:defRPr/>
            </a:pPr>
            <a:fld id="{53B8267A-B246-6E4E-8E58-F3FBD6962B2F}" type="slidenum">
              <a:rPr lang="en-US"/>
              <a:pPr>
                <a:defRPr/>
              </a:pPr>
              <a:t>‹#›</a:t>
            </a:fld>
            <a:endParaRPr lang="en-US"/>
          </a:p>
        </p:txBody>
      </p:sp>
    </p:spTree>
    <p:extLst>
      <p:ext uri="{BB962C8B-B14F-4D97-AF65-F5344CB8AC3E}">
        <p14:creationId xmlns:p14="http://schemas.microsoft.com/office/powerpoint/2010/main" val="87986424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xfrm>
            <a:off x="457200" y="6245225"/>
            <a:ext cx="2133600" cy="476250"/>
          </a:xfrm>
          <a:prstGeom prst="rect">
            <a:avLst/>
          </a:prstGeom>
        </p:spPr>
        <p:txBody>
          <a:bodyPr/>
          <a:lstStyle>
            <a:lvl1pPr>
              <a:defRPr/>
            </a:lvl1pPr>
          </a:lstStyle>
          <a:p>
            <a:pPr>
              <a:defRPr/>
            </a:pPr>
            <a:endParaRPr lang="en-US"/>
          </a:p>
        </p:txBody>
      </p:sp>
      <p:sp>
        <p:nvSpPr>
          <p:cNvPr id="5" name="Rectangle 5"/>
          <p:cNvSpPr>
            <a:spLocks noGrp="1" noChangeArrowheads="1"/>
          </p:cNvSpPr>
          <p:nvPr>
            <p:ph type="ftr" sz="quarter" idx="11"/>
          </p:nvPr>
        </p:nvSpPr>
        <p:spPr>
          <a:xfrm>
            <a:off x="3124200" y="6245225"/>
            <a:ext cx="2895600" cy="476250"/>
          </a:xfrm>
          <a:prstGeom prst="rect">
            <a:avLst/>
          </a:prstGeom>
        </p:spPr>
        <p:txBody>
          <a:bodyPr/>
          <a:lstStyle>
            <a:lvl1pPr>
              <a:defRPr/>
            </a:lvl1pPr>
          </a:lstStyle>
          <a:p>
            <a:pPr>
              <a:defRPr/>
            </a:pPr>
            <a:endParaRPr lang="en-US"/>
          </a:p>
        </p:txBody>
      </p:sp>
      <p:sp>
        <p:nvSpPr>
          <p:cNvPr id="6" name="Rectangle 6"/>
          <p:cNvSpPr>
            <a:spLocks noGrp="1" noChangeArrowheads="1"/>
          </p:cNvSpPr>
          <p:nvPr>
            <p:ph type="sldNum" sz="quarter" idx="12"/>
          </p:nvPr>
        </p:nvSpPr>
        <p:spPr>
          <a:xfrm>
            <a:off x="6553200" y="6245225"/>
            <a:ext cx="2133600" cy="476250"/>
          </a:xfrm>
          <a:prstGeom prst="rect">
            <a:avLst/>
          </a:prstGeom>
        </p:spPr>
        <p:txBody>
          <a:bodyPr vert="horz" wrap="square" lIns="91440" tIns="45720" rIns="91440" bIns="45720" numCol="1" anchor="t" anchorCtr="0" compatLnSpc="1">
            <a:prstTxWarp prst="textNoShape">
              <a:avLst/>
            </a:prstTxWarp>
          </a:bodyPr>
          <a:lstStyle>
            <a:lvl1pPr>
              <a:defRPr/>
            </a:lvl1pPr>
          </a:lstStyle>
          <a:p>
            <a:pPr>
              <a:defRPr/>
            </a:pPr>
            <a:fld id="{9E58EB64-3984-834B-944C-2982C8D726FC}" type="slidenum">
              <a:rPr lang="en-US"/>
              <a:pPr>
                <a:defRPr/>
              </a:pPr>
              <a:t>‹#›</a:t>
            </a:fld>
            <a:endParaRPr lang="en-US"/>
          </a:p>
        </p:txBody>
      </p:sp>
    </p:spTree>
    <p:extLst>
      <p:ext uri="{BB962C8B-B14F-4D97-AF65-F5344CB8AC3E}">
        <p14:creationId xmlns:p14="http://schemas.microsoft.com/office/powerpoint/2010/main" val="16138313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noChangeArrowheads="1"/>
          </p:cNvSpPr>
          <p:nvPr>
            <p:ph type="dt" sz="half" idx="10"/>
          </p:nvPr>
        </p:nvSpPr>
        <p:spPr>
          <a:xfrm>
            <a:off x="457200" y="6245225"/>
            <a:ext cx="2133600" cy="476250"/>
          </a:xfrm>
          <a:prstGeom prst="rect">
            <a:avLst/>
          </a:prstGeom>
        </p:spPr>
        <p:txBody>
          <a:bodyPr/>
          <a:lstStyle>
            <a:lvl1pPr>
              <a:defRPr/>
            </a:lvl1pPr>
          </a:lstStyle>
          <a:p>
            <a:pPr>
              <a:defRPr/>
            </a:pPr>
            <a:endParaRPr lang="en-US"/>
          </a:p>
        </p:txBody>
      </p:sp>
      <p:sp>
        <p:nvSpPr>
          <p:cNvPr id="6" name="Footer Placeholder 5"/>
          <p:cNvSpPr>
            <a:spLocks noGrp="1" noChangeArrowheads="1"/>
          </p:cNvSpPr>
          <p:nvPr>
            <p:ph type="ftr" sz="quarter" idx="11"/>
          </p:nvPr>
        </p:nvSpPr>
        <p:spPr>
          <a:xfrm>
            <a:off x="3124200" y="6245225"/>
            <a:ext cx="2895600" cy="476250"/>
          </a:xfrm>
          <a:prstGeom prst="rect">
            <a:avLst/>
          </a:prstGeom>
        </p:spPr>
        <p:txBody>
          <a:bodyPr/>
          <a:lstStyle>
            <a:lvl1pPr>
              <a:defRPr/>
            </a:lvl1pPr>
          </a:lstStyle>
          <a:p>
            <a:pPr>
              <a:defRPr/>
            </a:pPr>
            <a:endParaRPr lang="en-US"/>
          </a:p>
        </p:txBody>
      </p:sp>
      <p:sp>
        <p:nvSpPr>
          <p:cNvPr id="7" name="Slide Number Placeholder 6"/>
          <p:cNvSpPr>
            <a:spLocks noGrp="1" noChangeArrowheads="1"/>
          </p:cNvSpPr>
          <p:nvPr>
            <p:ph type="sldNum" sz="quarter" idx="12"/>
          </p:nvPr>
        </p:nvSpPr>
        <p:spPr>
          <a:xfrm>
            <a:off x="6553200" y="6245225"/>
            <a:ext cx="2133600" cy="476250"/>
          </a:xfrm>
          <a:prstGeom prst="rect">
            <a:avLst/>
          </a:prstGeom>
        </p:spPr>
        <p:txBody>
          <a:bodyPr vert="horz" wrap="square" lIns="91440" tIns="45720" rIns="91440" bIns="45720" numCol="1" anchor="t" anchorCtr="0" compatLnSpc="1">
            <a:prstTxWarp prst="textNoShape">
              <a:avLst/>
            </a:prstTxWarp>
          </a:bodyPr>
          <a:lstStyle>
            <a:lvl1pPr>
              <a:defRPr/>
            </a:lvl1pPr>
          </a:lstStyle>
          <a:p>
            <a:pPr>
              <a:defRPr/>
            </a:pPr>
            <a:fld id="{C3941903-66A1-8841-96E8-6CB62601B027}" type="slidenum">
              <a:rPr lang="en-US"/>
              <a:pPr>
                <a:defRPr/>
              </a:pPr>
              <a:t>‹#›</a:t>
            </a:fld>
            <a:endParaRPr lang="en-US"/>
          </a:p>
        </p:txBody>
      </p:sp>
    </p:spTree>
    <p:extLst>
      <p:ext uri="{BB962C8B-B14F-4D97-AF65-F5344CB8AC3E}">
        <p14:creationId xmlns:p14="http://schemas.microsoft.com/office/powerpoint/2010/main" val="12755283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a:xfrm>
            <a:off x="457200" y="6245225"/>
            <a:ext cx="2133600" cy="476250"/>
          </a:xfrm>
          <a:prstGeom prst="rect">
            <a:avLst/>
          </a:prstGeom>
        </p:spPr>
        <p:txBody>
          <a:bodyPr/>
          <a:lstStyle>
            <a:lvl1pPr>
              <a:defRPr/>
            </a:lvl1pPr>
          </a:lstStyle>
          <a:p>
            <a:pPr>
              <a:defRPr/>
            </a:pPr>
            <a:endParaRPr lang="en-US"/>
          </a:p>
        </p:txBody>
      </p:sp>
      <p:sp>
        <p:nvSpPr>
          <p:cNvPr id="8" name="Rectangle 5"/>
          <p:cNvSpPr>
            <a:spLocks noGrp="1" noChangeArrowheads="1"/>
          </p:cNvSpPr>
          <p:nvPr>
            <p:ph type="ftr" sz="quarter" idx="11"/>
          </p:nvPr>
        </p:nvSpPr>
        <p:spPr>
          <a:xfrm>
            <a:off x="3124200" y="6245225"/>
            <a:ext cx="2895600" cy="476250"/>
          </a:xfrm>
          <a:prstGeom prst="rect">
            <a:avLst/>
          </a:prstGeom>
        </p:spPr>
        <p:txBody>
          <a:bodyPr/>
          <a:lstStyle>
            <a:lvl1pPr>
              <a:defRPr/>
            </a:lvl1pPr>
          </a:lstStyle>
          <a:p>
            <a:pPr>
              <a:defRPr/>
            </a:pPr>
            <a:endParaRPr lang="en-US"/>
          </a:p>
        </p:txBody>
      </p:sp>
      <p:sp>
        <p:nvSpPr>
          <p:cNvPr id="9" name="Rectangle 6"/>
          <p:cNvSpPr>
            <a:spLocks noGrp="1" noChangeArrowheads="1"/>
          </p:cNvSpPr>
          <p:nvPr>
            <p:ph type="sldNum" sz="quarter" idx="12"/>
          </p:nvPr>
        </p:nvSpPr>
        <p:spPr>
          <a:xfrm>
            <a:off x="6553200" y="6245225"/>
            <a:ext cx="2133600" cy="476250"/>
          </a:xfrm>
          <a:prstGeom prst="rect">
            <a:avLst/>
          </a:prstGeom>
        </p:spPr>
        <p:txBody>
          <a:bodyPr vert="horz" wrap="square" lIns="91440" tIns="45720" rIns="91440" bIns="45720" numCol="1" anchor="t" anchorCtr="0" compatLnSpc="1">
            <a:prstTxWarp prst="textNoShape">
              <a:avLst/>
            </a:prstTxWarp>
          </a:bodyPr>
          <a:lstStyle>
            <a:lvl1pPr>
              <a:defRPr/>
            </a:lvl1pPr>
          </a:lstStyle>
          <a:p>
            <a:pPr>
              <a:defRPr/>
            </a:pPr>
            <a:fld id="{1A919614-64C3-744F-82DE-90DEC75D6F91}" type="slidenum">
              <a:rPr lang="en-US"/>
              <a:pPr>
                <a:defRPr/>
              </a:pPr>
              <a:t>‹#›</a:t>
            </a:fld>
            <a:endParaRPr lang="en-US"/>
          </a:p>
        </p:txBody>
      </p:sp>
    </p:spTree>
    <p:extLst>
      <p:ext uri="{BB962C8B-B14F-4D97-AF65-F5344CB8AC3E}">
        <p14:creationId xmlns:p14="http://schemas.microsoft.com/office/powerpoint/2010/main" val="21204425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p:cNvSpPr>
            <a:spLocks noGrp="1" noChangeArrowheads="1"/>
          </p:cNvSpPr>
          <p:nvPr>
            <p:ph type="dt" sz="half" idx="10"/>
          </p:nvPr>
        </p:nvSpPr>
        <p:spPr>
          <a:xfrm>
            <a:off x="457200" y="6245225"/>
            <a:ext cx="2133600" cy="476250"/>
          </a:xfrm>
          <a:prstGeom prst="rect">
            <a:avLst/>
          </a:prstGeom>
        </p:spPr>
        <p:txBody>
          <a:bodyPr/>
          <a:lstStyle>
            <a:lvl1pPr>
              <a:defRPr/>
            </a:lvl1pPr>
          </a:lstStyle>
          <a:p>
            <a:pPr>
              <a:defRPr/>
            </a:pPr>
            <a:endParaRPr lang="en-US"/>
          </a:p>
        </p:txBody>
      </p:sp>
      <p:sp>
        <p:nvSpPr>
          <p:cNvPr id="4" name="Rectangle 5"/>
          <p:cNvSpPr>
            <a:spLocks noGrp="1" noChangeArrowheads="1"/>
          </p:cNvSpPr>
          <p:nvPr>
            <p:ph type="ftr" sz="quarter" idx="11"/>
          </p:nvPr>
        </p:nvSpPr>
        <p:spPr>
          <a:xfrm>
            <a:off x="3124200" y="6245225"/>
            <a:ext cx="2895600" cy="476250"/>
          </a:xfrm>
          <a:prstGeom prst="rect">
            <a:avLst/>
          </a:prstGeom>
        </p:spPr>
        <p:txBody>
          <a:bodyPr/>
          <a:lstStyle>
            <a:lvl1pPr>
              <a:defRPr/>
            </a:lvl1pPr>
          </a:lstStyle>
          <a:p>
            <a:pPr>
              <a:defRPr/>
            </a:pPr>
            <a:endParaRPr lang="en-US"/>
          </a:p>
        </p:txBody>
      </p:sp>
      <p:sp>
        <p:nvSpPr>
          <p:cNvPr id="5" name="Rectangle 6"/>
          <p:cNvSpPr>
            <a:spLocks noGrp="1" noChangeArrowheads="1"/>
          </p:cNvSpPr>
          <p:nvPr>
            <p:ph type="sldNum" sz="quarter" idx="12"/>
          </p:nvPr>
        </p:nvSpPr>
        <p:spPr>
          <a:xfrm>
            <a:off x="6553200" y="6245225"/>
            <a:ext cx="2133600" cy="476250"/>
          </a:xfrm>
          <a:prstGeom prst="rect">
            <a:avLst/>
          </a:prstGeom>
        </p:spPr>
        <p:txBody>
          <a:bodyPr vert="horz" wrap="square" lIns="91440" tIns="45720" rIns="91440" bIns="45720" numCol="1" anchor="t" anchorCtr="0" compatLnSpc="1">
            <a:prstTxWarp prst="textNoShape">
              <a:avLst/>
            </a:prstTxWarp>
          </a:bodyPr>
          <a:lstStyle>
            <a:lvl1pPr>
              <a:defRPr/>
            </a:lvl1pPr>
          </a:lstStyle>
          <a:p>
            <a:pPr>
              <a:defRPr/>
            </a:pPr>
            <a:fld id="{23CD25FC-BF37-054D-82AD-15E7321BCC32}" type="slidenum">
              <a:rPr lang="en-US"/>
              <a:pPr>
                <a:defRPr/>
              </a:pPr>
              <a:t>‹#›</a:t>
            </a:fld>
            <a:endParaRPr lang="en-US"/>
          </a:p>
        </p:txBody>
      </p:sp>
    </p:spTree>
    <p:extLst>
      <p:ext uri="{BB962C8B-B14F-4D97-AF65-F5344CB8AC3E}">
        <p14:creationId xmlns:p14="http://schemas.microsoft.com/office/powerpoint/2010/main" val="220216035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xfrm>
            <a:off x="457200" y="6245225"/>
            <a:ext cx="2133600" cy="476250"/>
          </a:xfrm>
          <a:prstGeom prst="rect">
            <a:avLst/>
          </a:prstGeom>
        </p:spPr>
        <p:txBody>
          <a:bodyPr/>
          <a:lstStyle>
            <a:lvl1pPr>
              <a:defRPr/>
            </a:lvl1pPr>
          </a:lstStyle>
          <a:p>
            <a:pPr>
              <a:defRPr/>
            </a:pPr>
            <a:endParaRPr lang="en-US"/>
          </a:p>
        </p:txBody>
      </p:sp>
      <p:sp>
        <p:nvSpPr>
          <p:cNvPr id="3" name="Rectangle 5"/>
          <p:cNvSpPr>
            <a:spLocks noGrp="1" noChangeArrowheads="1"/>
          </p:cNvSpPr>
          <p:nvPr>
            <p:ph type="ftr" sz="quarter" idx="11"/>
          </p:nvPr>
        </p:nvSpPr>
        <p:spPr>
          <a:xfrm>
            <a:off x="3124200" y="6245225"/>
            <a:ext cx="2895600" cy="476250"/>
          </a:xfrm>
          <a:prstGeom prst="rect">
            <a:avLst/>
          </a:prstGeom>
        </p:spPr>
        <p:txBody>
          <a:bodyPr/>
          <a:lstStyle>
            <a:lvl1pPr>
              <a:defRPr/>
            </a:lvl1pPr>
          </a:lstStyle>
          <a:p>
            <a:pPr>
              <a:defRPr/>
            </a:pPr>
            <a:endParaRPr lang="en-US"/>
          </a:p>
        </p:txBody>
      </p:sp>
      <p:sp>
        <p:nvSpPr>
          <p:cNvPr id="4" name="Rectangle 6"/>
          <p:cNvSpPr>
            <a:spLocks noGrp="1" noChangeArrowheads="1"/>
          </p:cNvSpPr>
          <p:nvPr>
            <p:ph type="sldNum" sz="quarter" idx="12"/>
          </p:nvPr>
        </p:nvSpPr>
        <p:spPr>
          <a:xfrm>
            <a:off x="6553200" y="6245225"/>
            <a:ext cx="2133600" cy="476250"/>
          </a:xfrm>
          <a:prstGeom prst="rect">
            <a:avLst/>
          </a:prstGeom>
        </p:spPr>
        <p:txBody>
          <a:bodyPr vert="horz" wrap="square" lIns="91440" tIns="45720" rIns="91440" bIns="45720" numCol="1" anchor="t" anchorCtr="0" compatLnSpc="1">
            <a:prstTxWarp prst="textNoShape">
              <a:avLst/>
            </a:prstTxWarp>
          </a:bodyPr>
          <a:lstStyle>
            <a:lvl1pPr>
              <a:defRPr/>
            </a:lvl1pPr>
          </a:lstStyle>
          <a:p>
            <a:pPr>
              <a:defRPr/>
            </a:pPr>
            <a:fld id="{E491B6B5-FB3B-BC45-BAC4-1278D9CB9742}" type="slidenum">
              <a:rPr lang="en-US"/>
              <a:pPr>
                <a:defRPr/>
              </a:pPr>
              <a:t>‹#›</a:t>
            </a:fld>
            <a:endParaRPr lang="en-US"/>
          </a:p>
        </p:txBody>
      </p:sp>
    </p:spTree>
    <p:extLst>
      <p:ext uri="{BB962C8B-B14F-4D97-AF65-F5344CB8AC3E}">
        <p14:creationId xmlns:p14="http://schemas.microsoft.com/office/powerpoint/2010/main" val="29939083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noChangeArrowheads="1"/>
          </p:cNvSpPr>
          <p:nvPr>
            <p:ph type="dt" sz="half" idx="10"/>
          </p:nvPr>
        </p:nvSpPr>
        <p:spPr>
          <a:xfrm>
            <a:off x="457200" y="6245225"/>
            <a:ext cx="2133600" cy="476250"/>
          </a:xfrm>
          <a:prstGeom prst="rect">
            <a:avLst/>
          </a:prstGeom>
        </p:spPr>
        <p:txBody>
          <a:bodyPr/>
          <a:lstStyle>
            <a:lvl1pPr>
              <a:defRPr/>
            </a:lvl1pPr>
          </a:lstStyle>
          <a:p>
            <a:pPr>
              <a:defRPr/>
            </a:pPr>
            <a:endParaRPr lang="en-US"/>
          </a:p>
        </p:txBody>
      </p:sp>
      <p:sp>
        <p:nvSpPr>
          <p:cNvPr id="6" name="Footer Placeholder 5"/>
          <p:cNvSpPr>
            <a:spLocks noGrp="1" noChangeArrowheads="1"/>
          </p:cNvSpPr>
          <p:nvPr>
            <p:ph type="ftr" sz="quarter" idx="11"/>
          </p:nvPr>
        </p:nvSpPr>
        <p:spPr>
          <a:xfrm>
            <a:off x="3124200" y="6245225"/>
            <a:ext cx="2895600" cy="476250"/>
          </a:xfrm>
          <a:prstGeom prst="rect">
            <a:avLst/>
          </a:prstGeom>
        </p:spPr>
        <p:txBody>
          <a:bodyPr/>
          <a:lstStyle>
            <a:lvl1pPr>
              <a:defRPr/>
            </a:lvl1pPr>
          </a:lstStyle>
          <a:p>
            <a:pPr>
              <a:defRPr/>
            </a:pPr>
            <a:endParaRPr lang="en-US"/>
          </a:p>
        </p:txBody>
      </p:sp>
      <p:sp>
        <p:nvSpPr>
          <p:cNvPr id="7" name="Slide Number Placeholder 6"/>
          <p:cNvSpPr>
            <a:spLocks noGrp="1" noChangeArrowheads="1"/>
          </p:cNvSpPr>
          <p:nvPr>
            <p:ph type="sldNum" sz="quarter" idx="12"/>
          </p:nvPr>
        </p:nvSpPr>
        <p:spPr>
          <a:xfrm>
            <a:off x="6553200" y="6245225"/>
            <a:ext cx="2133600" cy="476250"/>
          </a:xfrm>
          <a:prstGeom prst="rect">
            <a:avLst/>
          </a:prstGeom>
        </p:spPr>
        <p:txBody>
          <a:bodyPr vert="horz" wrap="square" lIns="91440" tIns="45720" rIns="91440" bIns="45720" numCol="1" anchor="t" anchorCtr="0" compatLnSpc="1">
            <a:prstTxWarp prst="textNoShape">
              <a:avLst/>
            </a:prstTxWarp>
          </a:bodyPr>
          <a:lstStyle>
            <a:lvl1pPr>
              <a:defRPr/>
            </a:lvl1pPr>
          </a:lstStyle>
          <a:p>
            <a:pPr>
              <a:defRPr/>
            </a:pPr>
            <a:fld id="{2D9668F4-A928-3F47-8F3B-40495CAA17A3}" type="slidenum">
              <a:rPr lang="en-US"/>
              <a:pPr>
                <a:defRPr/>
              </a:pPr>
              <a:t>‹#›</a:t>
            </a:fld>
            <a:endParaRPr lang="en-US"/>
          </a:p>
        </p:txBody>
      </p:sp>
    </p:spTree>
    <p:extLst>
      <p:ext uri="{BB962C8B-B14F-4D97-AF65-F5344CB8AC3E}">
        <p14:creationId xmlns:p14="http://schemas.microsoft.com/office/powerpoint/2010/main" val="21527601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noChangeArrowheads="1"/>
          </p:cNvSpPr>
          <p:nvPr>
            <p:ph type="dt" sz="half" idx="10"/>
          </p:nvPr>
        </p:nvSpPr>
        <p:spPr>
          <a:xfrm>
            <a:off x="457200" y="6245225"/>
            <a:ext cx="2133600" cy="476250"/>
          </a:xfrm>
          <a:prstGeom prst="rect">
            <a:avLst/>
          </a:prstGeom>
        </p:spPr>
        <p:txBody>
          <a:bodyPr/>
          <a:lstStyle>
            <a:lvl1pPr>
              <a:defRPr/>
            </a:lvl1pPr>
          </a:lstStyle>
          <a:p>
            <a:pPr>
              <a:defRPr/>
            </a:pPr>
            <a:endParaRPr lang="en-US"/>
          </a:p>
        </p:txBody>
      </p:sp>
      <p:sp>
        <p:nvSpPr>
          <p:cNvPr id="6" name="Footer Placeholder 5"/>
          <p:cNvSpPr>
            <a:spLocks noGrp="1" noChangeArrowheads="1"/>
          </p:cNvSpPr>
          <p:nvPr>
            <p:ph type="ftr" sz="quarter" idx="11"/>
          </p:nvPr>
        </p:nvSpPr>
        <p:spPr>
          <a:xfrm>
            <a:off x="3124200" y="6245225"/>
            <a:ext cx="2895600" cy="476250"/>
          </a:xfrm>
          <a:prstGeom prst="rect">
            <a:avLst/>
          </a:prstGeom>
        </p:spPr>
        <p:txBody>
          <a:bodyPr/>
          <a:lstStyle>
            <a:lvl1pPr>
              <a:defRPr/>
            </a:lvl1pPr>
          </a:lstStyle>
          <a:p>
            <a:pPr>
              <a:defRPr/>
            </a:pPr>
            <a:endParaRPr lang="en-US"/>
          </a:p>
        </p:txBody>
      </p:sp>
      <p:sp>
        <p:nvSpPr>
          <p:cNvPr id="7" name="Slide Number Placeholder 6"/>
          <p:cNvSpPr>
            <a:spLocks noGrp="1" noChangeArrowheads="1"/>
          </p:cNvSpPr>
          <p:nvPr>
            <p:ph type="sldNum" sz="quarter" idx="12"/>
          </p:nvPr>
        </p:nvSpPr>
        <p:spPr>
          <a:xfrm>
            <a:off x="6553200" y="6245225"/>
            <a:ext cx="2133600" cy="476250"/>
          </a:xfrm>
          <a:prstGeom prst="rect">
            <a:avLst/>
          </a:prstGeom>
        </p:spPr>
        <p:txBody>
          <a:bodyPr vert="horz" wrap="square" lIns="91440" tIns="45720" rIns="91440" bIns="45720" numCol="1" anchor="t" anchorCtr="0" compatLnSpc="1">
            <a:prstTxWarp prst="textNoShape">
              <a:avLst/>
            </a:prstTxWarp>
          </a:bodyPr>
          <a:lstStyle>
            <a:lvl1pPr>
              <a:defRPr/>
            </a:lvl1pPr>
          </a:lstStyle>
          <a:p>
            <a:pPr>
              <a:defRPr/>
            </a:pPr>
            <a:fld id="{91BB2BCE-EAD9-3F4D-98DC-7EDD738FDF50}" type="slidenum">
              <a:rPr lang="en-US"/>
              <a:pPr>
                <a:defRPr/>
              </a:pPr>
              <a:t>‹#›</a:t>
            </a:fld>
            <a:endParaRPr lang="en-US"/>
          </a:p>
        </p:txBody>
      </p:sp>
    </p:spTree>
    <p:extLst>
      <p:ext uri="{BB962C8B-B14F-4D97-AF65-F5344CB8AC3E}">
        <p14:creationId xmlns:p14="http://schemas.microsoft.com/office/powerpoint/2010/main" val="61959878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xtLst>
            <a:ext uri="{FAA26D3D-D897-4be2-8F04-BA451C77F1D7}">
              <ma14:placeholderFlag xmlns="" xmlns:ma14="http://schemas.microsoft.com/office/mac/drawingml/2011/main"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xtLst>
            <a:ext uri="{FAA26D3D-D897-4be2-8F04-BA451C77F1D7}">
              <ma14:placeholderFlag xmlns="" xmlns:ma14="http://schemas.microsoft.com/office/mac/drawingml/2011/main"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1028" name="Picture 8"/>
          <p:cNvPicPr>
            <a:picLocks noChangeAspect="1"/>
          </p:cNvPicPr>
          <p:nvPr/>
        </p:nvPicPr>
        <p:blipFill>
          <a:blip r:embed="rId14">
            <a:extLst>
              <a:ext uri="{28A0092B-C50C-407E-A947-70E740481C1C}">
                <a14:useLocalDpi xmlns:a14="http://schemas.microsoft.com/office/drawing/2010/main" val="0"/>
              </a:ext>
            </a:extLst>
          </a:blip>
          <a:srcRect/>
          <a:stretch>
            <a:fillRect/>
          </a:stretch>
        </p:blipFill>
        <p:spPr bwMode="auto">
          <a:xfrm>
            <a:off x="7620000" y="6265863"/>
            <a:ext cx="1092200" cy="5159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029" name="Picture 2" descr="UO-Logo-presos.png"/>
          <p:cNvPicPr>
            <a:picLocks noChangeAspect="1"/>
          </p:cNvPicPr>
          <p:nvPr userDrawn="1"/>
        </p:nvPicPr>
        <p:blipFill>
          <a:blip r:embed="rId15">
            <a:extLst>
              <a:ext uri="{28A0092B-C50C-407E-A947-70E740481C1C}">
                <a14:useLocalDpi xmlns:a14="http://schemas.microsoft.com/office/drawing/2010/main" val="0"/>
              </a:ext>
            </a:extLst>
          </a:blip>
          <a:srcRect/>
          <a:stretch>
            <a:fillRect/>
          </a:stretch>
        </p:blipFill>
        <p:spPr bwMode="auto">
          <a:xfrm>
            <a:off x="457200" y="6248400"/>
            <a:ext cx="2144713" cy="381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802" r:id="rId1"/>
    <p:sldLayoutId id="2147483803" r:id="rId2"/>
    <p:sldLayoutId id="2147483804" r:id="rId3"/>
    <p:sldLayoutId id="2147483805" r:id="rId4"/>
    <p:sldLayoutId id="2147483806" r:id="rId5"/>
    <p:sldLayoutId id="2147483807" r:id="rId6"/>
    <p:sldLayoutId id="2147483808" r:id="rId7"/>
    <p:sldLayoutId id="2147483809" r:id="rId8"/>
    <p:sldLayoutId id="2147483810" r:id="rId9"/>
    <p:sldLayoutId id="2147483811" r:id="rId10"/>
    <p:sldLayoutId id="2147483812" r:id="rId11"/>
    <p:sldLayoutId id="2147483813" r:id="rId12"/>
  </p:sldLayoutIdLst>
  <p:txStyles>
    <p:titleStyle>
      <a:lvl1pPr algn="ctr" rtl="0" eaLnBrk="0" fontAlgn="base" hangingPunct="0">
        <a:spcBef>
          <a:spcPct val="0"/>
        </a:spcBef>
        <a:spcAft>
          <a:spcPct val="0"/>
        </a:spcAft>
        <a:defRPr sz="4400">
          <a:solidFill>
            <a:schemeClr val="tx2"/>
          </a:solidFill>
          <a:latin typeface="+mj-lt"/>
          <a:ea typeface="ＭＳ Ｐゴシック" pitchFamily="36" charset="-128"/>
          <a:cs typeface="ＭＳ Ｐゴシック" pitchFamily="-1" charset="-128"/>
        </a:defRPr>
      </a:lvl1pPr>
      <a:lvl2pPr algn="ctr" rtl="0" eaLnBrk="0" fontAlgn="base" hangingPunct="0">
        <a:spcBef>
          <a:spcPct val="0"/>
        </a:spcBef>
        <a:spcAft>
          <a:spcPct val="0"/>
        </a:spcAft>
        <a:defRPr sz="4400">
          <a:solidFill>
            <a:schemeClr val="tx2"/>
          </a:solidFill>
          <a:latin typeface="Arial" charset="0"/>
          <a:ea typeface="ＭＳ Ｐゴシック" pitchFamily="36" charset="-128"/>
          <a:cs typeface="ＭＳ Ｐゴシック" pitchFamily="-1" charset="-128"/>
        </a:defRPr>
      </a:lvl2pPr>
      <a:lvl3pPr algn="ctr" rtl="0" eaLnBrk="0" fontAlgn="base" hangingPunct="0">
        <a:spcBef>
          <a:spcPct val="0"/>
        </a:spcBef>
        <a:spcAft>
          <a:spcPct val="0"/>
        </a:spcAft>
        <a:defRPr sz="4400">
          <a:solidFill>
            <a:schemeClr val="tx2"/>
          </a:solidFill>
          <a:latin typeface="Arial" charset="0"/>
          <a:ea typeface="ＭＳ Ｐゴシック" pitchFamily="36" charset="-128"/>
          <a:cs typeface="ＭＳ Ｐゴシック" pitchFamily="-1" charset="-128"/>
        </a:defRPr>
      </a:lvl3pPr>
      <a:lvl4pPr algn="ctr" rtl="0" eaLnBrk="0" fontAlgn="base" hangingPunct="0">
        <a:spcBef>
          <a:spcPct val="0"/>
        </a:spcBef>
        <a:spcAft>
          <a:spcPct val="0"/>
        </a:spcAft>
        <a:defRPr sz="4400">
          <a:solidFill>
            <a:schemeClr val="tx2"/>
          </a:solidFill>
          <a:latin typeface="Arial" charset="0"/>
          <a:ea typeface="ＭＳ Ｐゴシック" pitchFamily="36" charset="-128"/>
          <a:cs typeface="ＭＳ Ｐゴシック" pitchFamily="-1" charset="-128"/>
        </a:defRPr>
      </a:lvl4pPr>
      <a:lvl5pPr algn="ctr" rtl="0" eaLnBrk="0" fontAlgn="base" hangingPunct="0">
        <a:spcBef>
          <a:spcPct val="0"/>
        </a:spcBef>
        <a:spcAft>
          <a:spcPct val="0"/>
        </a:spcAft>
        <a:defRPr sz="4400">
          <a:solidFill>
            <a:schemeClr val="tx2"/>
          </a:solidFill>
          <a:latin typeface="Arial" charset="0"/>
          <a:ea typeface="ＭＳ Ｐゴシック" pitchFamily="36" charset="-128"/>
          <a:cs typeface="ＭＳ Ｐゴシック" pitchFamily="-1" charset="-128"/>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ＭＳ Ｐゴシック" pitchFamily="36" charset="-128"/>
          <a:cs typeface="ＭＳ Ｐゴシック" pitchFamily="-1" charset="-128"/>
        </a:defRPr>
      </a:lvl1pPr>
      <a:lvl2pPr marL="742950" indent="-285750" algn="l" rtl="0" eaLnBrk="0" fontAlgn="base" hangingPunct="0">
        <a:spcBef>
          <a:spcPct val="20000"/>
        </a:spcBef>
        <a:spcAft>
          <a:spcPct val="0"/>
        </a:spcAft>
        <a:buChar char="–"/>
        <a:defRPr sz="2800">
          <a:solidFill>
            <a:schemeClr val="tx1"/>
          </a:solidFill>
          <a:latin typeface="+mn-lt"/>
          <a:ea typeface="ＭＳ Ｐゴシック" pitchFamily="36" charset="-128"/>
        </a:defRPr>
      </a:lvl2pPr>
      <a:lvl3pPr marL="1143000" indent="-228600" algn="l" rtl="0" eaLnBrk="0" fontAlgn="base" hangingPunct="0">
        <a:spcBef>
          <a:spcPct val="20000"/>
        </a:spcBef>
        <a:spcAft>
          <a:spcPct val="0"/>
        </a:spcAft>
        <a:buChar char="•"/>
        <a:defRPr sz="2400">
          <a:solidFill>
            <a:schemeClr val="tx1"/>
          </a:solidFill>
          <a:latin typeface="+mn-lt"/>
          <a:ea typeface="ＭＳ Ｐゴシック" pitchFamily="36" charset="-128"/>
        </a:defRPr>
      </a:lvl3pPr>
      <a:lvl4pPr marL="1600200" indent="-228600" algn="l" rtl="0" eaLnBrk="0" fontAlgn="base" hangingPunct="0">
        <a:spcBef>
          <a:spcPct val="20000"/>
        </a:spcBef>
        <a:spcAft>
          <a:spcPct val="0"/>
        </a:spcAft>
        <a:buChar char="–"/>
        <a:defRPr sz="2000">
          <a:solidFill>
            <a:schemeClr val="tx1"/>
          </a:solidFill>
          <a:latin typeface="+mn-lt"/>
          <a:ea typeface="ＭＳ Ｐゴシック" pitchFamily="36" charset="-128"/>
        </a:defRPr>
      </a:lvl4pPr>
      <a:lvl5pPr marL="2057400" indent="-228600" algn="l" rtl="0" eaLnBrk="0" fontAlgn="base" hangingPunct="0">
        <a:spcBef>
          <a:spcPct val="20000"/>
        </a:spcBef>
        <a:spcAft>
          <a:spcPct val="0"/>
        </a:spcAft>
        <a:buChar char="»"/>
        <a:defRPr sz="2000">
          <a:solidFill>
            <a:schemeClr val="tx1"/>
          </a:solidFill>
          <a:latin typeface="+mn-lt"/>
          <a:ea typeface="ＭＳ Ｐゴシック" pitchFamily="36" charset="-128"/>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www.ws.nsrc.org/"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2" Type="http://schemas.openxmlformats.org/officeDocument/2006/relationships/hyperlink" Target="http://www.cisco.com/en/US/docs/ios/12_2/configfun/configuration/guide/ffun_c.html" TargetMode="Externa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Title 3"/>
          <p:cNvSpPr>
            <a:spLocks noGrp="1"/>
          </p:cNvSpPr>
          <p:nvPr>
            <p:ph type="ctrTitle"/>
          </p:nvPr>
        </p:nvSpPr>
        <p:spPr>
          <a:xfrm>
            <a:off x="0" y="1219200"/>
            <a:ext cx="9144000" cy="1066800"/>
          </a:xfrm>
        </p:spPr>
        <p:txBody>
          <a:bodyPr/>
          <a:lstStyle/>
          <a:p>
            <a:r>
              <a:rPr lang="en-US" dirty="0">
                <a:latin typeface="Arial" charset="0"/>
                <a:ea typeface="ＭＳ Ｐゴシック" charset="0"/>
                <a:cs typeface="ＭＳ Ｐゴシック" charset="0"/>
              </a:rPr>
              <a:t>Cisco Configuration</a:t>
            </a:r>
            <a:endParaRPr lang="en-US" sz="3200" dirty="0">
              <a:latin typeface="Arial" charset="0"/>
              <a:ea typeface="ＭＳ Ｐゴシック" charset="0"/>
              <a:cs typeface="ＭＳ Ｐゴシック" charset="0"/>
            </a:endParaRPr>
          </a:p>
        </p:txBody>
      </p:sp>
      <p:sp>
        <p:nvSpPr>
          <p:cNvPr id="4" name="TextBox 3"/>
          <p:cNvSpPr txBox="1"/>
          <p:nvPr/>
        </p:nvSpPr>
        <p:spPr>
          <a:xfrm>
            <a:off x="1828800" y="5486400"/>
            <a:ext cx="6492795" cy="400110"/>
          </a:xfrm>
          <a:prstGeom prst="rect">
            <a:avLst/>
          </a:prstGeom>
          <a:noFill/>
        </p:spPr>
        <p:txBody>
          <a:bodyPr wrap="none" rtlCol="0">
            <a:spAutoFit/>
          </a:bodyPr>
          <a:lstStyle/>
          <a:p>
            <a:r>
              <a:rPr lang="en-AU" sz="1000" dirty="0"/>
              <a:t>These materials are licensed under the Creative Commons Attribution-</a:t>
            </a:r>
            <a:r>
              <a:rPr lang="en-AU" sz="1000" dirty="0" err="1"/>
              <a:t>NonCommercial</a:t>
            </a:r>
            <a:r>
              <a:rPr lang="en-AU" sz="1000" dirty="0"/>
              <a:t> 4.0 International license</a:t>
            </a:r>
          </a:p>
          <a:p>
            <a:r>
              <a:rPr lang="en-AU" sz="1000" dirty="0"/>
              <a:t>(http://</a:t>
            </a:r>
            <a:r>
              <a:rPr lang="en-AU" sz="1000" dirty="0" err="1"/>
              <a:t>creativecommons.org</a:t>
            </a:r>
            <a:r>
              <a:rPr lang="en-AU" sz="1000" dirty="0"/>
              <a:t>/licenses/by-</a:t>
            </a:r>
            <a:r>
              <a:rPr lang="en-AU" sz="1000" dirty="0" err="1"/>
              <a:t>nc</a:t>
            </a:r>
            <a:r>
              <a:rPr lang="en-AU" sz="1000" dirty="0"/>
              <a:t>/4.0/)</a:t>
            </a:r>
          </a:p>
        </p:txBody>
      </p:sp>
      <p:sp>
        <p:nvSpPr>
          <p:cNvPr id="2" name="TextBox 1"/>
          <p:cNvSpPr txBox="1"/>
          <p:nvPr/>
        </p:nvSpPr>
        <p:spPr>
          <a:xfrm>
            <a:off x="0" y="2286000"/>
            <a:ext cx="9144000" cy="830997"/>
          </a:xfrm>
          <a:prstGeom prst="rect">
            <a:avLst/>
          </a:prstGeom>
          <a:noFill/>
        </p:spPr>
        <p:txBody>
          <a:bodyPr wrap="square" rtlCol="0">
            <a:spAutoFit/>
          </a:bodyPr>
          <a:lstStyle/>
          <a:p>
            <a:pPr algn="ctr"/>
            <a:r>
              <a:rPr lang="en-US" dirty="0"/>
              <a:t>Network Startup Resource Center </a:t>
            </a:r>
          </a:p>
          <a:p>
            <a:pPr algn="ctr"/>
            <a:r>
              <a:rPr lang="en-US" dirty="0">
                <a:hlinkClick r:id="rId2"/>
              </a:rPr>
              <a:t>www.ws.nsrc.org</a:t>
            </a:r>
            <a:endParaRPr lang="en-US" dirty="0"/>
          </a:p>
        </p:txBody>
      </p:sp>
      <p:pic>
        <p:nvPicPr>
          <p:cNvPr id="6" name="Picture 5"/>
          <p:cNvPicPr>
            <a:picLocks noChangeAspect="1"/>
          </p:cNvPicPr>
          <p:nvPr/>
        </p:nvPicPr>
        <p:blipFill>
          <a:blip r:embed="rId3"/>
          <a:stretch>
            <a:fillRect/>
          </a:stretch>
        </p:blipFill>
        <p:spPr>
          <a:xfrm>
            <a:off x="685800" y="5486400"/>
            <a:ext cx="1117600" cy="393700"/>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3316" name="Text Placeholder 2"/>
          <p:cNvSpPr>
            <a:spLocks noGrp="1"/>
          </p:cNvSpPr>
          <p:nvPr>
            <p:ph type="body" sz="quarter" idx="10"/>
          </p:nvPr>
        </p:nvSpPr>
        <p:spPr>
          <a:xfrm>
            <a:off x="527050" y="1282700"/>
            <a:ext cx="8432800" cy="5461000"/>
          </a:xfrm>
        </p:spPr>
        <p:txBody>
          <a:bodyPr/>
          <a:lstStyle/>
          <a:p>
            <a:pPr eaLnBrk="1" hangingPunct="1">
              <a:buFont typeface="Arial" charset="0"/>
              <a:buNone/>
              <a:defRPr/>
            </a:pPr>
            <a:r>
              <a:rPr lang="en-US" altLang="x-none" sz="2400" b="1" dirty="0">
                <a:latin typeface="Arial" charset="0"/>
                <a:ea typeface="ＭＳ Ｐゴシック" charset="-128"/>
              </a:rPr>
              <a:t>Send logs to the </a:t>
            </a:r>
            <a:r>
              <a:rPr lang="en-US" altLang="x-none" sz="2400" b="1" i="1" dirty="0">
                <a:latin typeface="Arial" charset="0"/>
                <a:ea typeface="ＭＳ Ｐゴシック" charset="-128"/>
              </a:rPr>
              <a:t>syslog </a:t>
            </a:r>
            <a:r>
              <a:rPr lang="en-US" altLang="x-none" sz="2400" b="1" dirty="0">
                <a:latin typeface="Arial" charset="0"/>
                <a:ea typeface="ＭＳ Ｐゴシック" charset="-128"/>
              </a:rPr>
              <a:t>server:  </a:t>
            </a:r>
          </a:p>
          <a:p>
            <a:pPr lvl="1" eaLnBrk="1" hangingPunct="1">
              <a:buFont typeface="Arial" charset="0"/>
              <a:buNone/>
              <a:defRPr/>
            </a:pPr>
            <a:r>
              <a:rPr lang="en-AU" altLang="x-none" sz="1600" dirty="0">
                <a:solidFill>
                  <a:srgbClr val="000000"/>
                </a:solidFill>
                <a:latin typeface="Courier" charset="0"/>
                <a:ea typeface="ＭＳ Ｐゴシック" charset="-128"/>
              </a:rPr>
              <a:t>  </a:t>
            </a:r>
            <a:r>
              <a:rPr lang="en-AU" altLang="x-none" sz="1600" dirty="0" err="1">
                <a:solidFill>
                  <a:srgbClr val="000000"/>
                </a:solidFill>
                <a:latin typeface="Courier New" panose="02070309020205020404" pitchFamily="49" charset="0"/>
                <a:ea typeface="ＭＳ Ｐゴシック" charset="-128"/>
                <a:cs typeface="Courier New" panose="02070309020205020404" pitchFamily="49" charset="0"/>
              </a:rPr>
              <a:t>rtr</a:t>
            </a:r>
            <a:r>
              <a:rPr lang="en-AU" altLang="x-none" sz="1600" dirty="0">
                <a:solidFill>
                  <a:srgbClr val="000000"/>
                </a:solidFill>
                <a:latin typeface="Courier New" panose="02070309020205020404" pitchFamily="49" charset="0"/>
                <a:ea typeface="ＭＳ Ｐゴシック" charset="-128"/>
                <a:cs typeface="Courier New" panose="02070309020205020404" pitchFamily="49" charset="0"/>
              </a:rPr>
              <a:t>(</a:t>
            </a:r>
            <a:r>
              <a:rPr lang="en-AU" altLang="x-none" sz="1600" dirty="0" err="1">
                <a:solidFill>
                  <a:srgbClr val="000000"/>
                </a:solidFill>
                <a:latin typeface="Courier New" panose="02070309020205020404" pitchFamily="49" charset="0"/>
                <a:ea typeface="ＭＳ Ｐゴシック" charset="-128"/>
                <a:cs typeface="Courier New" panose="02070309020205020404" pitchFamily="49" charset="0"/>
              </a:rPr>
              <a:t>config</a:t>
            </a:r>
            <a:r>
              <a:rPr lang="en-AU" altLang="x-none" sz="1600" dirty="0">
                <a:solidFill>
                  <a:srgbClr val="000000"/>
                </a:solidFill>
                <a:latin typeface="Courier New" panose="02070309020205020404" pitchFamily="49" charset="0"/>
                <a:ea typeface="ＭＳ Ｐゴシック" charset="-128"/>
                <a:cs typeface="Courier New" panose="02070309020205020404" pitchFamily="49" charset="0"/>
              </a:rPr>
              <a:t>)# </a:t>
            </a:r>
            <a:r>
              <a:rPr lang="en-AU" altLang="x-none" sz="1600" dirty="0">
                <a:solidFill>
                  <a:srgbClr val="0000FF"/>
                </a:solidFill>
                <a:latin typeface="Courier New" charset="0"/>
                <a:ea typeface="ＭＳ Ｐゴシック" charset="-128"/>
              </a:rPr>
              <a:t>logging </a:t>
            </a:r>
            <a:r>
              <a:rPr lang="hr-HR" altLang="x-none" sz="1600" dirty="0">
                <a:solidFill>
                  <a:srgbClr val="0000FF"/>
                </a:solidFill>
                <a:latin typeface="Courier New" charset="0"/>
                <a:ea typeface="ＭＳ Ｐゴシック" charset="-128"/>
              </a:rPr>
              <a:t>100.68.</a:t>
            </a:r>
            <a:r>
              <a:rPr lang="hr-HR" altLang="x-none" sz="1600" b="1" dirty="0">
                <a:solidFill>
                  <a:srgbClr val="0000FF"/>
                </a:solidFill>
                <a:latin typeface="Courier New" charset="0"/>
                <a:ea typeface="ＭＳ Ｐゴシック" charset="-128"/>
              </a:rPr>
              <a:t>Y</a:t>
            </a:r>
            <a:r>
              <a:rPr lang="hr-HR" altLang="x-none" sz="1600" dirty="0">
                <a:solidFill>
                  <a:srgbClr val="0000FF"/>
                </a:solidFill>
                <a:latin typeface="Courier New" charset="0"/>
                <a:ea typeface="ＭＳ Ｐゴシック" charset="-128"/>
              </a:rPr>
              <a:t>.130. </a:t>
            </a:r>
            <a:r>
              <a:rPr lang="hr-HR" altLang="x-none" sz="1600" dirty="0">
                <a:latin typeface="+mn-lt"/>
                <a:ea typeface="ＭＳ Ｐゴシック" charset="-128"/>
              </a:rPr>
              <a:t>(</a:t>
            </a:r>
            <a:r>
              <a:rPr lang="hr-HR" altLang="x-none" sz="1600" dirty="0" err="1">
                <a:latin typeface="+mn-lt"/>
                <a:ea typeface="ＭＳ Ｐゴシック" charset="-128"/>
              </a:rPr>
              <a:t>example</a:t>
            </a:r>
            <a:r>
              <a:rPr lang="hr-HR" altLang="x-none" sz="1600" dirty="0">
                <a:latin typeface="+mn-lt"/>
                <a:ea typeface="ＭＳ Ｐゴシック" charset="-128"/>
              </a:rPr>
              <a:t>)</a:t>
            </a:r>
            <a:endParaRPr lang="en-US" altLang="x-none" sz="1600" dirty="0">
              <a:latin typeface="+mn-lt"/>
              <a:ea typeface="ＭＳ Ｐゴシック" charset="-128"/>
            </a:endParaRPr>
          </a:p>
          <a:p>
            <a:pPr eaLnBrk="1" hangingPunct="1">
              <a:buFont typeface="Arial" charset="0"/>
              <a:buNone/>
              <a:defRPr/>
            </a:pPr>
            <a:r>
              <a:rPr lang="en-US" altLang="x-none" sz="2400" b="1" dirty="0">
                <a:latin typeface="Arial" charset="0"/>
                <a:ea typeface="ＭＳ Ｐゴシック" charset="-128"/>
              </a:rPr>
              <a:t>Identify what channel will be used (local0 to local7):</a:t>
            </a:r>
          </a:p>
          <a:p>
            <a:pPr eaLnBrk="1" hangingPunct="1">
              <a:buFont typeface="Arial" charset="0"/>
              <a:buNone/>
              <a:defRPr/>
            </a:pPr>
            <a:r>
              <a:rPr lang="en-AU" altLang="x-none" sz="2000" dirty="0">
                <a:solidFill>
                  <a:srgbClr val="000000"/>
                </a:solidFill>
                <a:latin typeface="Courier" charset="0"/>
                <a:ea typeface="ＭＳ Ｐゴシック" charset="-128"/>
              </a:rPr>
              <a:t>	  </a:t>
            </a:r>
            <a:r>
              <a:rPr lang="en-AU" altLang="x-none" sz="1600" dirty="0" err="1">
                <a:solidFill>
                  <a:srgbClr val="000000"/>
                </a:solidFill>
                <a:latin typeface="Courier New" panose="02070309020205020404" pitchFamily="49" charset="0"/>
                <a:ea typeface="ＭＳ Ｐゴシック" charset="-128"/>
                <a:cs typeface="Courier New" panose="02070309020205020404" pitchFamily="49" charset="0"/>
              </a:rPr>
              <a:t>rtr</a:t>
            </a:r>
            <a:r>
              <a:rPr lang="en-AU" altLang="x-none" sz="1600" dirty="0">
                <a:solidFill>
                  <a:srgbClr val="000000"/>
                </a:solidFill>
                <a:latin typeface="Courier New" panose="02070309020205020404" pitchFamily="49" charset="0"/>
                <a:ea typeface="ＭＳ Ｐゴシック" charset="-128"/>
                <a:cs typeface="Courier New" panose="02070309020205020404" pitchFamily="49" charset="0"/>
              </a:rPr>
              <a:t>(</a:t>
            </a:r>
            <a:r>
              <a:rPr lang="en-AU" altLang="x-none" sz="1600" dirty="0" err="1">
                <a:solidFill>
                  <a:srgbClr val="000000"/>
                </a:solidFill>
                <a:latin typeface="Courier New" panose="02070309020205020404" pitchFamily="49" charset="0"/>
                <a:ea typeface="ＭＳ Ｐゴシック" charset="-128"/>
                <a:cs typeface="Courier New" panose="02070309020205020404" pitchFamily="49" charset="0"/>
              </a:rPr>
              <a:t>config</a:t>
            </a:r>
            <a:r>
              <a:rPr lang="en-AU" altLang="x-none" sz="1600" dirty="0">
                <a:solidFill>
                  <a:srgbClr val="000000"/>
                </a:solidFill>
                <a:latin typeface="Courier New" panose="02070309020205020404" pitchFamily="49" charset="0"/>
                <a:ea typeface="ＭＳ Ｐゴシック" charset="-128"/>
                <a:cs typeface="Courier New" panose="02070309020205020404" pitchFamily="49" charset="0"/>
              </a:rPr>
              <a:t>)# </a:t>
            </a:r>
            <a:r>
              <a:rPr lang="en-AU" altLang="x-none" sz="1600" dirty="0">
                <a:solidFill>
                  <a:srgbClr val="0000FF"/>
                </a:solidFill>
                <a:latin typeface="Courier New" charset="0"/>
                <a:ea typeface="ＭＳ Ｐゴシック" charset="-128"/>
              </a:rPr>
              <a:t>logging facility local5</a:t>
            </a:r>
          </a:p>
          <a:p>
            <a:pPr eaLnBrk="1" hangingPunct="1">
              <a:buFont typeface="Arial" charset="0"/>
              <a:buNone/>
              <a:defRPr/>
            </a:pPr>
            <a:r>
              <a:rPr lang="en-US" altLang="x-none" sz="2400" b="1" dirty="0">
                <a:latin typeface="Arial" charset="0"/>
                <a:ea typeface="ＭＳ Ｐゴシック" charset="-128"/>
              </a:rPr>
              <a:t>Up to what priority level do you wish to record?</a:t>
            </a:r>
          </a:p>
          <a:p>
            <a:pPr eaLnBrk="1" hangingPunct="1">
              <a:buFont typeface="Arial" charset="0"/>
              <a:buNone/>
              <a:defRPr/>
            </a:pPr>
            <a:r>
              <a:rPr lang="en-AU" altLang="x-none" sz="1600" dirty="0">
                <a:solidFill>
                  <a:srgbClr val="000000"/>
                </a:solidFill>
                <a:latin typeface="Courier" charset="0"/>
                <a:ea typeface="ＭＳ Ｐゴシック" charset="-128"/>
              </a:rPr>
              <a:t>	  </a:t>
            </a:r>
            <a:r>
              <a:rPr lang="en-AU" altLang="x-none" sz="1600" dirty="0" err="1">
                <a:solidFill>
                  <a:srgbClr val="000000"/>
                </a:solidFill>
                <a:latin typeface="Courier New" panose="02070309020205020404" pitchFamily="49" charset="0"/>
                <a:ea typeface="ＭＳ Ｐゴシック" charset="-128"/>
                <a:cs typeface="Courier New" panose="02070309020205020404" pitchFamily="49" charset="0"/>
              </a:rPr>
              <a:t>rtr</a:t>
            </a:r>
            <a:r>
              <a:rPr lang="en-AU" altLang="x-none" sz="1600" dirty="0">
                <a:solidFill>
                  <a:srgbClr val="000000"/>
                </a:solidFill>
                <a:latin typeface="Courier New" panose="02070309020205020404" pitchFamily="49" charset="0"/>
                <a:ea typeface="ＭＳ Ｐゴシック" charset="-128"/>
                <a:cs typeface="Courier New" panose="02070309020205020404" pitchFamily="49" charset="0"/>
              </a:rPr>
              <a:t>(</a:t>
            </a:r>
            <a:r>
              <a:rPr lang="en-AU" altLang="x-none" sz="1600" dirty="0" err="1">
                <a:solidFill>
                  <a:srgbClr val="000000"/>
                </a:solidFill>
                <a:latin typeface="Courier New" panose="02070309020205020404" pitchFamily="49" charset="0"/>
                <a:ea typeface="ＭＳ Ｐゴシック" charset="-128"/>
                <a:cs typeface="Courier New" panose="02070309020205020404" pitchFamily="49" charset="0"/>
              </a:rPr>
              <a:t>config</a:t>
            </a:r>
            <a:r>
              <a:rPr lang="en-AU" altLang="x-none" sz="1600" dirty="0">
                <a:solidFill>
                  <a:srgbClr val="000000"/>
                </a:solidFill>
                <a:latin typeface="Courier New" panose="02070309020205020404" pitchFamily="49" charset="0"/>
                <a:ea typeface="ＭＳ Ｐゴシック" charset="-128"/>
                <a:cs typeface="Courier New" panose="02070309020205020404" pitchFamily="49" charset="0"/>
              </a:rPr>
              <a:t>)# </a:t>
            </a:r>
            <a:r>
              <a:rPr lang="en-AU" altLang="x-none" sz="1600" dirty="0">
                <a:solidFill>
                  <a:srgbClr val="0000FF"/>
                </a:solidFill>
                <a:latin typeface="Courier New" charset="0"/>
                <a:ea typeface="ＭＳ Ｐゴシック" charset="-128"/>
              </a:rPr>
              <a:t>logging trap &lt;</a:t>
            </a:r>
            <a:r>
              <a:rPr lang="en-AU" altLang="x-none" sz="1600" dirty="0" err="1">
                <a:solidFill>
                  <a:srgbClr val="0000FF"/>
                </a:solidFill>
                <a:latin typeface="Courier New" charset="0"/>
                <a:ea typeface="ＭＳ Ｐゴシック" charset="-128"/>
              </a:rPr>
              <a:t>logging_level</a:t>
            </a:r>
            <a:r>
              <a:rPr lang="en-AU" altLang="x-none" sz="1600" dirty="0">
                <a:solidFill>
                  <a:srgbClr val="0000FF"/>
                </a:solidFill>
                <a:latin typeface="Courier New" charset="0"/>
                <a:ea typeface="ＭＳ Ｐゴシック" charset="-128"/>
              </a:rPr>
              <a:t>&gt;</a:t>
            </a:r>
            <a:br>
              <a:rPr lang="en-AU" altLang="x-none" sz="2400" dirty="0">
                <a:solidFill>
                  <a:srgbClr val="0000FF"/>
                </a:solidFill>
                <a:latin typeface="Courier" charset="0"/>
                <a:ea typeface="ＭＳ Ｐゴシック" charset="-128"/>
              </a:rPr>
            </a:br>
            <a:endParaRPr lang="en-US" altLang="x-none" sz="2000" dirty="0">
              <a:solidFill>
                <a:srgbClr val="0000FF"/>
              </a:solidFill>
              <a:latin typeface="Courier" charset="0"/>
              <a:ea typeface="ＭＳ Ｐゴシック" charset="-128"/>
            </a:endParaRPr>
          </a:p>
          <a:p>
            <a:pPr eaLnBrk="1" hangingPunct="1">
              <a:buFont typeface="Wingdings 3" charset="2"/>
              <a:buNone/>
              <a:defRPr/>
            </a:pPr>
            <a:r>
              <a:rPr lang="en-US" altLang="x-none" sz="1400" b="1" dirty="0">
                <a:latin typeface="Courier New" charset="0"/>
                <a:ea typeface="ＭＳ Ｐゴシック" charset="-128"/>
              </a:rPr>
              <a:t>	&lt;0-7&gt;          Logging severity level</a:t>
            </a:r>
          </a:p>
          <a:p>
            <a:pPr eaLnBrk="1" hangingPunct="1">
              <a:buFont typeface="Wingdings 3" charset="2"/>
              <a:buNone/>
              <a:defRPr/>
            </a:pPr>
            <a:r>
              <a:rPr lang="en-US" altLang="x-none" sz="1400" dirty="0">
                <a:latin typeface="Courier New" charset="0"/>
                <a:ea typeface="ＭＳ Ｐゴシック" charset="-128"/>
              </a:rPr>
              <a:t>  emergencies    System is unusable                (severity=0) </a:t>
            </a:r>
          </a:p>
          <a:p>
            <a:pPr eaLnBrk="1" hangingPunct="1">
              <a:buFont typeface="Wingdings 3" charset="2"/>
              <a:buNone/>
              <a:defRPr/>
            </a:pPr>
            <a:r>
              <a:rPr lang="en-US" altLang="x-none" sz="1400" dirty="0">
                <a:latin typeface="Courier New" charset="0"/>
                <a:ea typeface="ＭＳ Ｐゴシック" charset="-128"/>
              </a:rPr>
              <a:t>  alerts         Immediate action needed           (severity=1)</a:t>
            </a:r>
          </a:p>
          <a:p>
            <a:pPr eaLnBrk="1" hangingPunct="1">
              <a:buFont typeface="Wingdings 3" charset="2"/>
              <a:buNone/>
              <a:defRPr/>
            </a:pPr>
            <a:r>
              <a:rPr lang="en-US" altLang="x-none" sz="1400" dirty="0">
                <a:latin typeface="Courier New" charset="0"/>
                <a:ea typeface="ＭＳ Ｐゴシック" charset="-128"/>
              </a:rPr>
              <a:t>  critical       Critical conditions               (severity=2)</a:t>
            </a:r>
          </a:p>
          <a:p>
            <a:pPr eaLnBrk="1" hangingPunct="1">
              <a:buFont typeface="Wingdings 3" charset="2"/>
              <a:buNone/>
              <a:defRPr/>
            </a:pPr>
            <a:r>
              <a:rPr lang="en-US" altLang="x-none" sz="1400" dirty="0">
                <a:latin typeface="Courier New" charset="0"/>
                <a:ea typeface="ＭＳ Ｐゴシック" charset="-128"/>
              </a:rPr>
              <a:t>  errors         Error conditions                  (severity=3)</a:t>
            </a:r>
          </a:p>
          <a:p>
            <a:pPr eaLnBrk="1" hangingPunct="1">
              <a:buFont typeface="Wingdings 3" charset="2"/>
              <a:buNone/>
              <a:defRPr/>
            </a:pPr>
            <a:r>
              <a:rPr lang="en-US" altLang="x-none" sz="1400" dirty="0">
                <a:latin typeface="Courier New" charset="0"/>
                <a:ea typeface="ＭＳ Ｐゴシック" charset="-128"/>
              </a:rPr>
              <a:t>  warnings       Warning conditions                (severity=4)</a:t>
            </a:r>
          </a:p>
          <a:p>
            <a:pPr eaLnBrk="1" hangingPunct="1">
              <a:buFont typeface="Wingdings 3" charset="2"/>
              <a:buNone/>
              <a:defRPr/>
            </a:pPr>
            <a:r>
              <a:rPr lang="en-US" altLang="x-none" sz="1400" dirty="0">
                <a:solidFill>
                  <a:srgbClr val="0000FF"/>
                </a:solidFill>
                <a:latin typeface="Courier New" charset="0"/>
                <a:ea typeface="ＭＳ Ｐゴシック" charset="-128"/>
              </a:rPr>
              <a:t>  notifications  Normal but significant conditions (severity=5)</a:t>
            </a:r>
          </a:p>
          <a:p>
            <a:pPr eaLnBrk="1" hangingPunct="1">
              <a:buFont typeface="Wingdings 3" charset="2"/>
              <a:buNone/>
              <a:defRPr/>
            </a:pPr>
            <a:r>
              <a:rPr lang="en-US" altLang="x-none" sz="1400" dirty="0">
                <a:latin typeface="Courier New" charset="0"/>
                <a:ea typeface="ＭＳ Ｐゴシック" charset="-128"/>
              </a:rPr>
              <a:t>  informational  Informational messages            (severity=6)</a:t>
            </a:r>
          </a:p>
          <a:p>
            <a:pPr eaLnBrk="1" hangingPunct="1">
              <a:buFont typeface="Wingdings 3" charset="2"/>
              <a:buNone/>
              <a:defRPr/>
            </a:pPr>
            <a:r>
              <a:rPr lang="en-US" altLang="x-none" sz="1400" dirty="0">
                <a:latin typeface="Courier New" charset="0"/>
                <a:ea typeface="ＭＳ Ｐゴシック" charset="-128"/>
              </a:rPr>
              <a:t>  debugging      Debugging messages                (severity=7)</a:t>
            </a:r>
          </a:p>
          <a:p>
            <a:pPr eaLnBrk="1" hangingPunct="1">
              <a:buFont typeface="Wingdings 3" charset="2"/>
              <a:buNone/>
              <a:defRPr/>
            </a:pPr>
            <a:endParaRPr lang="en-US" altLang="x-none" sz="1100" dirty="0">
              <a:latin typeface="Courier New" charset="0"/>
              <a:ea typeface="ＭＳ Ｐゴシック" charset="-128"/>
            </a:endParaRPr>
          </a:p>
          <a:p>
            <a:pPr eaLnBrk="1" hangingPunct="1">
              <a:buFont typeface="Wingdings 3" charset="2"/>
              <a:buNone/>
              <a:defRPr/>
            </a:pPr>
            <a:endParaRPr lang="en-US" altLang="x-none" sz="1100" dirty="0">
              <a:latin typeface="Courier New" charset="0"/>
              <a:ea typeface="ＭＳ Ｐゴシック" charset="-128"/>
            </a:endParaRPr>
          </a:p>
          <a:p>
            <a:pPr eaLnBrk="1" hangingPunct="1">
              <a:buFont typeface="Wingdings 3" charset="2"/>
              <a:buNone/>
              <a:defRPr/>
            </a:pPr>
            <a:r>
              <a:rPr lang="en-US" altLang="x-none" sz="1400" dirty="0">
                <a:latin typeface="Arial" charset="0"/>
                <a:ea typeface="ＭＳ Ｐゴシック" charset="-128"/>
              </a:rPr>
              <a:t>*syslog, syslog-ng, </a:t>
            </a:r>
            <a:r>
              <a:rPr lang="en-US" altLang="x-none" sz="1400" dirty="0" err="1">
                <a:latin typeface="Arial" charset="0"/>
                <a:ea typeface="ＭＳ Ｐゴシック" charset="-128"/>
              </a:rPr>
              <a:t>rsyslog</a:t>
            </a:r>
            <a:endParaRPr lang="en-US" altLang="x-none" sz="1400" dirty="0">
              <a:latin typeface="Arial" charset="0"/>
              <a:ea typeface="ＭＳ Ｐゴシック" charset="-128"/>
            </a:endParaRPr>
          </a:p>
        </p:txBody>
      </p:sp>
      <p:sp>
        <p:nvSpPr>
          <p:cNvPr id="4" name="Title 3">
            <a:extLst>
              <a:ext uri="{FF2B5EF4-FFF2-40B4-BE49-F238E27FC236}">
                <a16:creationId xmlns:a16="http://schemas.microsoft.com/office/drawing/2014/main" id="{635B7FA7-EB41-6246-9F00-53F36671ED5D}"/>
              </a:ext>
            </a:extLst>
          </p:cNvPr>
          <p:cNvSpPr>
            <a:spLocks noGrp="1"/>
          </p:cNvSpPr>
          <p:nvPr>
            <p:ph type="title"/>
          </p:nvPr>
        </p:nvSpPr>
        <p:spPr>
          <a:xfrm>
            <a:off x="457200" y="274638"/>
            <a:ext cx="8229600" cy="868362"/>
          </a:xfrm>
        </p:spPr>
        <p:txBody>
          <a:bodyPr/>
          <a:lstStyle/>
          <a:p>
            <a:r>
              <a:rPr lang="en-US" dirty="0">
                <a:solidFill>
                  <a:srgbClr val="000000"/>
                </a:solidFill>
                <a:cs typeface="Arial" charset="0"/>
              </a:rPr>
              <a:t>Log collection (syslog*)</a:t>
            </a:r>
            <a:endParaRPr lang="en-US" dirty="0"/>
          </a:p>
        </p:txBody>
      </p:sp>
    </p:spTree>
    <p:extLst>
      <p:ext uri="{BB962C8B-B14F-4D97-AF65-F5344CB8AC3E}">
        <p14:creationId xmlns:p14="http://schemas.microsoft.com/office/powerpoint/2010/main" val="246960252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340" name="Text Placeholder 2"/>
          <p:cNvSpPr>
            <a:spLocks noGrp="1"/>
          </p:cNvSpPr>
          <p:nvPr>
            <p:ph type="body" sz="quarter" idx="10"/>
          </p:nvPr>
        </p:nvSpPr>
        <p:spPr>
          <a:xfrm>
            <a:off x="527050" y="1143000"/>
            <a:ext cx="8432800" cy="5715000"/>
          </a:xfrm>
        </p:spPr>
        <p:txBody>
          <a:bodyPr/>
          <a:lstStyle/>
          <a:p>
            <a:pPr marL="431800" indent="-322263" eaLnBrk="1" hangingPunct="1">
              <a:lnSpc>
                <a:spcPct val="80000"/>
              </a:lnSpc>
              <a:spcBef>
                <a:spcPts val="800"/>
              </a:spcBef>
              <a:buSzPct val="45000"/>
              <a:buFont typeface="Wingdings 3" charset="2"/>
              <a:buNone/>
              <a:tabLst>
                <a:tab pos="544513" algn="l"/>
                <a:tab pos="1001713" algn="l"/>
                <a:tab pos="1458913" algn="l"/>
                <a:tab pos="1916113" algn="l"/>
                <a:tab pos="2373313" algn="l"/>
                <a:tab pos="2830513" algn="l"/>
                <a:tab pos="3287713" algn="l"/>
                <a:tab pos="3744913" algn="l"/>
                <a:tab pos="4202113" algn="l"/>
                <a:tab pos="4659313" algn="l"/>
                <a:tab pos="5116513" algn="l"/>
                <a:tab pos="5573713" algn="l"/>
                <a:tab pos="6030913" algn="l"/>
                <a:tab pos="6488113" algn="l"/>
                <a:tab pos="6945313" algn="l"/>
                <a:tab pos="7402513" algn="l"/>
                <a:tab pos="7859713" algn="l"/>
                <a:tab pos="8316913" algn="l"/>
                <a:tab pos="8774113" algn="l"/>
                <a:tab pos="9231313" algn="l"/>
              </a:tabLst>
            </a:pPr>
            <a:r>
              <a:rPr lang="en-AU" altLang="x-none" sz="2000" b="1" dirty="0">
                <a:solidFill>
                  <a:srgbClr val="000000"/>
                </a:solidFill>
                <a:latin typeface="Arial" charset="0"/>
                <a:ea typeface="ＭＳ Ｐゴシック" charset="-128"/>
                <a:cs typeface="Arial" charset="0"/>
              </a:rPr>
              <a:t>It is essential that all devices in our network are time-synchronized</a:t>
            </a:r>
          </a:p>
          <a:p>
            <a:pPr marL="431800" indent="-322263" eaLnBrk="1" hangingPunct="1">
              <a:lnSpc>
                <a:spcPct val="80000"/>
              </a:lnSpc>
              <a:spcBef>
                <a:spcPts val="800"/>
              </a:spcBef>
              <a:buSzPct val="45000"/>
              <a:buFontTx/>
              <a:buNone/>
              <a:tabLst>
                <a:tab pos="544513" algn="l"/>
                <a:tab pos="1001713" algn="l"/>
                <a:tab pos="1458913" algn="l"/>
                <a:tab pos="1916113" algn="l"/>
                <a:tab pos="2373313" algn="l"/>
                <a:tab pos="2830513" algn="l"/>
                <a:tab pos="3287713" algn="l"/>
                <a:tab pos="3744913" algn="l"/>
                <a:tab pos="4202113" algn="l"/>
                <a:tab pos="4659313" algn="l"/>
                <a:tab pos="5116513" algn="l"/>
                <a:tab pos="5573713" algn="l"/>
                <a:tab pos="6030913" algn="l"/>
                <a:tab pos="6488113" algn="l"/>
                <a:tab pos="6945313" algn="l"/>
                <a:tab pos="7402513" algn="l"/>
                <a:tab pos="7859713" algn="l"/>
                <a:tab pos="8316913" algn="l"/>
                <a:tab pos="8774113" algn="l"/>
                <a:tab pos="9231313" algn="l"/>
              </a:tabLst>
            </a:pPr>
            <a:r>
              <a:rPr lang="en-AU" altLang="x-none" sz="2400" b="1" dirty="0">
                <a:solidFill>
                  <a:srgbClr val="000000"/>
                </a:solidFill>
                <a:latin typeface="Arial" charset="0"/>
                <a:ea typeface="ＭＳ Ｐゴシック" charset="-128"/>
                <a:cs typeface="Arial" charset="0"/>
              </a:rPr>
              <a:t>In </a:t>
            </a:r>
            <a:r>
              <a:rPr lang="en-AU" altLang="x-none" sz="2400" b="1" dirty="0" err="1">
                <a:solidFill>
                  <a:srgbClr val="000000"/>
                </a:solidFill>
                <a:latin typeface="Arial" charset="0"/>
                <a:ea typeface="ＭＳ Ｐゴシック" charset="-128"/>
                <a:cs typeface="Arial" charset="0"/>
              </a:rPr>
              <a:t>config</a:t>
            </a:r>
            <a:r>
              <a:rPr lang="en-AU" altLang="x-none" sz="2400" b="1" dirty="0">
                <a:solidFill>
                  <a:srgbClr val="000000"/>
                </a:solidFill>
                <a:latin typeface="Arial" charset="0"/>
                <a:ea typeface="ＭＳ Ｐゴシック" charset="-128"/>
                <a:cs typeface="Arial" charset="0"/>
              </a:rPr>
              <a:t> mode:</a:t>
            </a:r>
          </a:p>
          <a:p>
            <a:pPr marL="431800" indent="-322263" eaLnBrk="1" hangingPunct="1">
              <a:spcBef>
                <a:spcPts val="800"/>
              </a:spcBef>
              <a:buSzPct val="45000"/>
              <a:buFontTx/>
              <a:buNone/>
              <a:tabLst>
                <a:tab pos="544513" algn="l"/>
                <a:tab pos="1001713" algn="l"/>
                <a:tab pos="1458913" algn="l"/>
                <a:tab pos="1916113" algn="l"/>
                <a:tab pos="2373313" algn="l"/>
                <a:tab pos="2830513" algn="l"/>
                <a:tab pos="3287713" algn="l"/>
                <a:tab pos="3744913" algn="l"/>
                <a:tab pos="4202113" algn="l"/>
                <a:tab pos="4659313" algn="l"/>
                <a:tab pos="5116513" algn="l"/>
                <a:tab pos="5573713" algn="l"/>
                <a:tab pos="6030913" algn="l"/>
                <a:tab pos="6488113" algn="l"/>
                <a:tab pos="6945313" algn="l"/>
                <a:tab pos="7402513" algn="l"/>
                <a:tab pos="7859713" algn="l"/>
                <a:tab pos="8316913" algn="l"/>
                <a:tab pos="8774113" algn="l"/>
                <a:tab pos="9231313" algn="l"/>
              </a:tabLst>
            </a:pPr>
            <a:r>
              <a:rPr lang="en-AU" altLang="x-none" sz="1300" dirty="0">
                <a:solidFill>
                  <a:srgbClr val="000000"/>
                </a:solidFill>
                <a:latin typeface="Courier" charset="0"/>
                <a:ea typeface="ＭＳ Ｐゴシック" charset="-128"/>
                <a:cs typeface="Arial" charset="0"/>
              </a:rPr>
              <a:t>	</a:t>
            </a:r>
            <a:r>
              <a:rPr lang="en-AU" altLang="x-none" sz="1600" dirty="0" err="1">
                <a:solidFill>
                  <a:srgbClr val="000000"/>
                </a:solidFill>
                <a:latin typeface="Courier New" panose="02070309020205020404" pitchFamily="49" charset="0"/>
                <a:ea typeface="ＭＳ Ｐゴシック" charset="-128"/>
                <a:cs typeface="Courier New" panose="02070309020205020404" pitchFamily="49" charset="0"/>
              </a:rPr>
              <a:t>rtr</a:t>
            </a:r>
            <a:r>
              <a:rPr lang="en-AU" altLang="x-none" sz="1600" dirty="0">
                <a:solidFill>
                  <a:srgbClr val="000000"/>
                </a:solidFill>
                <a:latin typeface="Courier New" panose="02070309020205020404" pitchFamily="49" charset="0"/>
                <a:ea typeface="ＭＳ Ｐゴシック" charset="-128"/>
                <a:cs typeface="Courier New" panose="02070309020205020404" pitchFamily="49" charset="0"/>
              </a:rPr>
              <a:t>(</a:t>
            </a:r>
            <a:r>
              <a:rPr lang="en-AU" altLang="x-none" sz="1600" dirty="0" err="1">
                <a:solidFill>
                  <a:srgbClr val="000000"/>
                </a:solidFill>
                <a:latin typeface="Courier New" panose="02070309020205020404" pitchFamily="49" charset="0"/>
                <a:ea typeface="ＭＳ Ｐゴシック" charset="-128"/>
                <a:cs typeface="Courier New" panose="02070309020205020404" pitchFamily="49" charset="0"/>
              </a:rPr>
              <a:t>config</a:t>
            </a:r>
            <a:r>
              <a:rPr lang="en-AU" altLang="x-none" sz="1600" dirty="0">
                <a:solidFill>
                  <a:srgbClr val="000000"/>
                </a:solidFill>
                <a:latin typeface="Courier New" panose="02070309020205020404" pitchFamily="49" charset="0"/>
                <a:ea typeface="ＭＳ Ｐゴシック" charset="-128"/>
                <a:cs typeface="Courier New" panose="02070309020205020404" pitchFamily="49" charset="0"/>
              </a:rPr>
              <a:t>)# </a:t>
            </a:r>
            <a:r>
              <a:rPr lang="en-AU" altLang="x-none" sz="1600" dirty="0" err="1">
                <a:solidFill>
                  <a:srgbClr val="0000FF"/>
                </a:solidFill>
                <a:latin typeface="Courier" charset="0"/>
                <a:ea typeface="ＭＳ Ｐゴシック" charset="-128"/>
                <a:cs typeface="Arial" charset="0"/>
              </a:rPr>
              <a:t>ntp</a:t>
            </a:r>
            <a:r>
              <a:rPr lang="en-AU" altLang="x-none" sz="1600" dirty="0">
                <a:solidFill>
                  <a:srgbClr val="0000FF"/>
                </a:solidFill>
                <a:latin typeface="Courier" charset="0"/>
                <a:ea typeface="ＭＳ Ｐゴシック" charset="-128"/>
                <a:cs typeface="Arial" charset="0"/>
              </a:rPr>
              <a:t> server </a:t>
            </a:r>
            <a:r>
              <a:rPr lang="en-AU" altLang="x-none" sz="1600" dirty="0" err="1">
                <a:solidFill>
                  <a:srgbClr val="0000FF"/>
                </a:solidFill>
                <a:latin typeface="Courier" charset="0"/>
                <a:ea typeface="ＭＳ Ｐゴシック" charset="-128"/>
                <a:cs typeface="Arial" charset="0"/>
              </a:rPr>
              <a:t>pool.ntp.org</a:t>
            </a:r>
            <a:r>
              <a:rPr lang="en-AU" altLang="x-none" sz="1600" dirty="0">
                <a:solidFill>
                  <a:srgbClr val="0000FF"/>
                </a:solidFill>
                <a:latin typeface="Courier" charset="0"/>
                <a:ea typeface="ＭＳ Ｐゴシック" charset="-128"/>
                <a:cs typeface="Arial" charset="0"/>
              </a:rPr>
              <a:t> </a:t>
            </a:r>
            <a:br>
              <a:rPr lang="en-AU" altLang="x-none" sz="1600" dirty="0">
                <a:solidFill>
                  <a:srgbClr val="0000FF"/>
                </a:solidFill>
                <a:latin typeface="Courier" charset="0"/>
                <a:ea typeface="ＭＳ Ｐゴシック" charset="-128"/>
                <a:cs typeface="Arial" charset="0"/>
              </a:rPr>
            </a:br>
            <a:r>
              <a:rPr lang="en-AU" altLang="x-none" sz="1600" dirty="0" err="1">
                <a:solidFill>
                  <a:srgbClr val="000000"/>
                </a:solidFill>
                <a:latin typeface="Courier New" panose="02070309020205020404" pitchFamily="49" charset="0"/>
                <a:ea typeface="ＭＳ Ｐゴシック" charset="-128"/>
                <a:cs typeface="Courier New" panose="02070309020205020404" pitchFamily="49" charset="0"/>
              </a:rPr>
              <a:t>rtr</a:t>
            </a:r>
            <a:r>
              <a:rPr lang="en-AU" altLang="x-none" sz="1600" dirty="0">
                <a:solidFill>
                  <a:srgbClr val="000000"/>
                </a:solidFill>
                <a:latin typeface="Courier New" panose="02070309020205020404" pitchFamily="49" charset="0"/>
                <a:ea typeface="ＭＳ Ｐゴシック" charset="-128"/>
                <a:cs typeface="Courier New" panose="02070309020205020404" pitchFamily="49" charset="0"/>
              </a:rPr>
              <a:t>(</a:t>
            </a:r>
            <a:r>
              <a:rPr lang="en-AU" altLang="x-none" sz="1600" dirty="0" err="1">
                <a:solidFill>
                  <a:srgbClr val="000000"/>
                </a:solidFill>
                <a:latin typeface="Courier New" panose="02070309020205020404" pitchFamily="49" charset="0"/>
                <a:ea typeface="ＭＳ Ｐゴシック" charset="-128"/>
                <a:cs typeface="Courier New" panose="02070309020205020404" pitchFamily="49" charset="0"/>
              </a:rPr>
              <a:t>config</a:t>
            </a:r>
            <a:r>
              <a:rPr lang="en-AU" altLang="x-none" sz="1600" dirty="0">
                <a:solidFill>
                  <a:srgbClr val="000000"/>
                </a:solidFill>
                <a:latin typeface="Courier New" panose="02070309020205020404" pitchFamily="49" charset="0"/>
                <a:ea typeface="ＭＳ Ｐゴシック" charset="-128"/>
                <a:cs typeface="Courier New" panose="02070309020205020404" pitchFamily="49" charset="0"/>
              </a:rPr>
              <a:t>)# </a:t>
            </a:r>
            <a:r>
              <a:rPr lang="en-AU" altLang="x-none" sz="1600" dirty="0">
                <a:solidFill>
                  <a:srgbClr val="0000FF"/>
                </a:solidFill>
                <a:latin typeface="Courier" charset="0"/>
                <a:ea typeface="ＭＳ Ｐゴシック" charset="-128"/>
                <a:cs typeface="Arial" charset="0"/>
              </a:rPr>
              <a:t>clock </a:t>
            </a:r>
            <a:r>
              <a:rPr lang="en-AU" altLang="x-none" sz="1600" dirty="0" err="1">
                <a:solidFill>
                  <a:srgbClr val="0000FF"/>
                </a:solidFill>
                <a:latin typeface="Courier" charset="0"/>
                <a:ea typeface="ＭＳ Ｐゴシック" charset="-128"/>
                <a:cs typeface="Arial" charset="0"/>
              </a:rPr>
              <a:t>timezone</a:t>
            </a:r>
            <a:r>
              <a:rPr lang="en-AU" altLang="x-none" sz="1600" dirty="0">
                <a:solidFill>
                  <a:srgbClr val="0000FF"/>
                </a:solidFill>
                <a:latin typeface="Courier" charset="0"/>
                <a:ea typeface="ＭＳ Ｐゴシック" charset="-128"/>
                <a:cs typeface="Arial" charset="0"/>
              </a:rPr>
              <a:t> &lt;</a:t>
            </a:r>
            <a:r>
              <a:rPr lang="en-AU" altLang="x-none" sz="1600" dirty="0" err="1">
                <a:solidFill>
                  <a:srgbClr val="0000FF"/>
                </a:solidFill>
                <a:latin typeface="Courier" charset="0"/>
                <a:ea typeface="ＭＳ Ｐゴシック" charset="-128"/>
                <a:cs typeface="Arial" charset="0"/>
              </a:rPr>
              <a:t>timezone</a:t>
            </a:r>
            <a:r>
              <a:rPr lang="en-AU" altLang="x-none" sz="1600" dirty="0">
                <a:solidFill>
                  <a:srgbClr val="0000FF"/>
                </a:solidFill>
                <a:latin typeface="Courier" charset="0"/>
                <a:ea typeface="ＭＳ Ｐゴシック" charset="-128"/>
                <a:cs typeface="Arial" charset="0"/>
              </a:rPr>
              <a:t>&gt;</a:t>
            </a:r>
            <a:br>
              <a:rPr lang="en-AU" altLang="x-none" sz="1600" dirty="0">
                <a:solidFill>
                  <a:srgbClr val="0000FF"/>
                </a:solidFill>
                <a:latin typeface="Courier" charset="0"/>
                <a:ea typeface="ＭＳ Ｐゴシック" charset="-128"/>
                <a:cs typeface="Arial" charset="0"/>
              </a:rPr>
            </a:br>
            <a:endParaRPr lang="en-AU" altLang="x-none" sz="1600" dirty="0">
              <a:solidFill>
                <a:srgbClr val="0000FF"/>
              </a:solidFill>
              <a:latin typeface="Courier" charset="0"/>
              <a:ea typeface="ＭＳ Ｐゴシック" charset="-128"/>
              <a:cs typeface="Arial" charset="0"/>
            </a:endParaRPr>
          </a:p>
          <a:p>
            <a:pPr marL="431800" indent="-322263" eaLnBrk="1" hangingPunct="1">
              <a:lnSpc>
                <a:spcPct val="80000"/>
              </a:lnSpc>
              <a:spcBef>
                <a:spcPts val="800"/>
              </a:spcBef>
              <a:buSzPct val="45000"/>
              <a:buFontTx/>
              <a:buNone/>
              <a:tabLst>
                <a:tab pos="544513" algn="l"/>
                <a:tab pos="1001713" algn="l"/>
                <a:tab pos="1458913" algn="l"/>
                <a:tab pos="1916113" algn="l"/>
                <a:tab pos="2373313" algn="l"/>
                <a:tab pos="2830513" algn="l"/>
                <a:tab pos="3287713" algn="l"/>
                <a:tab pos="3744913" algn="l"/>
                <a:tab pos="4202113" algn="l"/>
                <a:tab pos="4659313" algn="l"/>
                <a:tab pos="5116513" algn="l"/>
                <a:tab pos="5573713" algn="l"/>
                <a:tab pos="6030913" algn="l"/>
                <a:tab pos="6488113" algn="l"/>
                <a:tab pos="6945313" algn="l"/>
                <a:tab pos="7402513" algn="l"/>
                <a:tab pos="7859713" algn="l"/>
                <a:tab pos="8316913" algn="l"/>
                <a:tab pos="8774113" algn="l"/>
                <a:tab pos="9231313" algn="l"/>
              </a:tabLst>
            </a:pPr>
            <a:r>
              <a:rPr lang="en-AU" altLang="x-none" sz="2400" b="1" dirty="0">
                <a:solidFill>
                  <a:srgbClr val="000000"/>
                </a:solidFill>
                <a:latin typeface="Arial" charset="0"/>
                <a:ea typeface="ＭＳ Ｐゴシック" charset="-128"/>
                <a:cs typeface="Arial" charset="0"/>
              </a:rPr>
              <a:t>To use UTC time:</a:t>
            </a:r>
          </a:p>
          <a:p>
            <a:pPr marL="431800" indent="-322263" eaLnBrk="1" hangingPunct="1">
              <a:lnSpc>
                <a:spcPct val="80000"/>
              </a:lnSpc>
              <a:spcBef>
                <a:spcPts val="800"/>
              </a:spcBef>
              <a:buSzPct val="45000"/>
              <a:buFontTx/>
              <a:buNone/>
              <a:tabLst>
                <a:tab pos="544513" algn="l"/>
                <a:tab pos="1001713" algn="l"/>
                <a:tab pos="1458913" algn="l"/>
                <a:tab pos="1916113" algn="l"/>
                <a:tab pos="2373313" algn="l"/>
                <a:tab pos="2830513" algn="l"/>
                <a:tab pos="3287713" algn="l"/>
                <a:tab pos="3744913" algn="l"/>
                <a:tab pos="4202113" algn="l"/>
                <a:tab pos="4659313" algn="l"/>
                <a:tab pos="5116513" algn="l"/>
                <a:tab pos="5573713" algn="l"/>
                <a:tab pos="6030913" algn="l"/>
                <a:tab pos="6488113" algn="l"/>
                <a:tab pos="6945313" algn="l"/>
                <a:tab pos="7402513" algn="l"/>
                <a:tab pos="7859713" algn="l"/>
                <a:tab pos="8316913" algn="l"/>
                <a:tab pos="8774113" algn="l"/>
                <a:tab pos="9231313" algn="l"/>
              </a:tabLst>
            </a:pPr>
            <a:r>
              <a:rPr lang="en-AU" altLang="x-none" sz="1300" dirty="0">
                <a:solidFill>
                  <a:srgbClr val="000000"/>
                </a:solidFill>
                <a:latin typeface="Courier" charset="0"/>
                <a:ea typeface="ＭＳ Ｐゴシック" charset="-128"/>
                <a:cs typeface="Arial" charset="0"/>
              </a:rPr>
              <a:t>	</a:t>
            </a:r>
            <a:r>
              <a:rPr lang="en-AU" altLang="x-none" sz="1600" dirty="0" err="1">
                <a:solidFill>
                  <a:srgbClr val="000000"/>
                </a:solidFill>
                <a:latin typeface="Courier New" panose="02070309020205020404" pitchFamily="49" charset="0"/>
                <a:ea typeface="ＭＳ Ｐゴシック" charset="-128"/>
                <a:cs typeface="Courier New" panose="02070309020205020404" pitchFamily="49" charset="0"/>
              </a:rPr>
              <a:t>rtr</a:t>
            </a:r>
            <a:r>
              <a:rPr lang="en-AU" altLang="x-none" sz="1600" dirty="0">
                <a:solidFill>
                  <a:srgbClr val="000000"/>
                </a:solidFill>
                <a:latin typeface="Courier New" panose="02070309020205020404" pitchFamily="49" charset="0"/>
                <a:ea typeface="ＭＳ Ｐゴシック" charset="-128"/>
                <a:cs typeface="Courier New" panose="02070309020205020404" pitchFamily="49" charset="0"/>
              </a:rPr>
              <a:t>(</a:t>
            </a:r>
            <a:r>
              <a:rPr lang="en-AU" altLang="x-none" sz="1600" dirty="0" err="1">
                <a:solidFill>
                  <a:srgbClr val="000000"/>
                </a:solidFill>
                <a:latin typeface="Courier New" panose="02070309020205020404" pitchFamily="49" charset="0"/>
                <a:ea typeface="ＭＳ Ｐゴシック" charset="-128"/>
                <a:cs typeface="Courier New" panose="02070309020205020404" pitchFamily="49" charset="0"/>
              </a:rPr>
              <a:t>config</a:t>
            </a:r>
            <a:r>
              <a:rPr lang="en-AU" altLang="x-none" sz="1600" dirty="0">
                <a:solidFill>
                  <a:srgbClr val="000000"/>
                </a:solidFill>
                <a:latin typeface="Courier New" panose="02070309020205020404" pitchFamily="49" charset="0"/>
                <a:ea typeface="ＭＳ Ｐゴシック" charset="-128"/>
                <a:cs typeface="Courier New" panose="02070309020205020404" pitchFamily="49" charset="0"/>
              </a:rPr>
              <a:t>)# </a:t>
            </a:r>
            <a:r>
              <a:rPr lang="en-AU" altLang="x-none" sz="1600" dirty="0">
                <a:solidFill>
                  <a:srgbClr val="0000FF"/>
                </a:solidFill>
                <a:latin typeface="Courier" charset="0"/>
                <a:ea typeface="ＭＳ Ｐゴシック" charset="-128"/>
                <a:cs typeface="Arial" charset="0"/>
              </a:rPr>
              <a:t>no clock </a:t>
            </a:r>
            <a:r>
              <a:rPr lang="en-AU" altLang="x-none" sz="1600" dirty="0" err="1">
                <a:solidFill>
                  <a:srgbClr val="0000FF"/>
                </a:solidFill>
                <a:latin typeface="Courier" charset="0"/>
                <a:ea typeface="ＭＳ Ｐゴシック" charset="-128"/>
                <a:cs typeface="Arial" charset="0"/>
              </a:rPr>
              <a:t>timezone</a:t>
            </a:r>
            <a:endParaRPr lang="en-AU" altLang="x-none" sz="1600" dirty="0">
              <a:solidFill>
                <a:srgbClr val="0000FF"/>
              </a:solidFill>
              <a:latin typeface="Courier" charset="0"/>
              <a:ea typeface="ＭＳ Ｐゴシック" charset="-128"/>
              <a:cs typeface="Arial" charset="0"/>
            </a:endParaRPr>
          </a:p>
          <a:p>
            <a:pPr marL="431800" indent="-322263" eaLnBrk="1" hangingPunct="1">
              <a:lnSpc>
                <a:spcPct val="78000"/>
              </a:lnSpc>
              <a:spcBef>
                <a:spcPts val="750"/>
              </a:spcBef>
              <a:buSzPct val="45000"/>
              <a:buFontTx/>
              <a:buNone/>
              <a:tabLst>
                <a:tab pos="544513" algn="l"/>
                <a:tab pos="1001713" algn="l"/>
                <a:tab pos="1458913" algn="l"/>
                <a:tab pos="1916113" algn="l"/>
                <a:tab pos="2373313" algn="l"/>
                <a:tab pos="2830513" algn="l"/>
                <a:tab pos="3287713" algn="l"/>
                <a:tab pos="3744913" algn="l"/>
                <a:tab pos="4202113" algn="l"/>
                <a:tab pos="4659313" algn="l"/>
                <a:tab pos="5116513" algn="l"/>
                <a:tab pos="5573713" algn="l"/>
                <a:tab pos="6030913" algn="l"/>
                <a:tab pos="6488113" algn="l"/>
                <a:tab pos="6945313" algn="l"/>
                <a:tab pos="7402513" algn="l"/>
                <a:tab pos="7859713" algn="l"/>
                <a:tab pos="8316913" algn="l"/>
                <a:tab pos="8774113" algn="l"/>
                <a:tab pos="9231313" algn="l"/>
              </a:tabLst>
            </a:pPr>
            <a:endParaRPr lang="en-AU" altLang="x-none" sz="1300" b="1" dirty="0">
              <a:solidFill>
                <a:srgbClr val="000000"/>
              </a:solidFill>
              <a:latin typeface="Arial" charset="0"/>
              <a:ea typeface="ＭＳ Ｐゴシック" charset="-128"/>
              <a:cs typeface="Arial" charset="0"/>
            </a:endParaRPr>
          </a:p>
          <a:p>
            <a:pPr marL="431800" indent="-322263" eaLnBrk="1" hangingPunct="1">
              <a:lnSpc>
                <a:spcPct val="78000"/>
              </a:lnSpc>
              <a:spcBef>
                <a:spcPts val="750"/>
              </a:spcBef>
              <a:buSzPct val="45000"/>
              <a:buFontTx/>
              <a:buNone/>
              <a:tabLst>
                <a:tab pos="544513" algn="l"/>
                <a:tab pos="1001713" algn="l"/>
                <a:tab pos="1458913" algn="l"/>
                <a:tab pos="1916113" algn="l"/>
                <a:tab pos="2373313" algn="l"/>
                <a:tab pos="2830513" algn="l"/>
                <a:tab pos="3287713" algn="l"/>
                <a:tab pos="3744913" algn="l"/>
                <a:tab pos="4202113" algn="l"/>
                <a:tab pos="4659313" algn="l"/>
                <a:tab pos="5116513" algn="l"/>
                <a:tab pos="5573713" algn="l"/>
                <a:tab pos="6030913" algn="l"/>
                <a:tab pos="6488113" algn="l"/>
                <a:tab pos="6945313" algn="l"/>
                <a:tab pos="7402513" algn="l"/>
                <a:tab pos="7859713" algn="l"/>
                <a:tab pos="8316913" algn="l"/>
                <a:tab pos="8774113" algn="l"/>
                <a:tab pos="9231313" algn="l"/>
              </a:tabLst>
            </a:pPr>
            <a:r>
              <a:rPr lang="en-AU" altLang="x-none" sz="2400" b="1" dirty="0">
                <a:solidFill>
                  <a:srgbClr val="000000"/>
                </a:solidFill>
                <a:latin typeface="Arial" charset="0"/>
                <a:ea typeface="ＭＳ Ｐゴシック" charset="-128"/>
                <a:cs typeface="Arial" charset="0"/>
              </a:rPr>
              <a:t>If your site observes daylight savings time you can do:</a:t>
            </a:r>
          </a:p>
          <a:p>
            <a:pPr marL="431800" indent="-322263" eaLnBrk="1" hangingPunct="1">
              <a:lnSpc>
                <a:spcPct val="78000"/>
              </a:lnSpc>
              <a:spcBef>
                <a:spcPts val="750"/>
              </a:spcBef>
              <a:buSzPct val="45000"/>
              <a:buFontTx/>
              <a:buNone/>
              <a:tabLst>
                <a:tab pos="544513" algn="l"/>
                <a:tab pos="1001713" algn="l"/>
                <a:tab pos="1458913" algn="l"/>
                <a:tab pos="1916113" algn="l"/>
                <a:tab pos="2373313" algn="l"/>
                <a:tab pos="2830513" algn="l"/>
                <a:tab pos="3287713" algn="l"/>
                <a:tab pos="3744913" algn="l"/>
                <a:tab pos="4202113" algn="l"/>
                <a:tab pos="4659313" algn="l"/>
                <a:tab pos="5116513" algn="l"/>
                <a:tab pos="5573713" algn="l"/>
                <a:tab pos="6030913" algn="l"/>
                <a:tab pos="6488113" algn="l"/>
                <a:tab pos="6945313" algn="l"/>
                <a:tab pos="7402513" algn="l"/>
                <a:tab pos="7859713" algn="l"/>
                <a:tab pos="8316913" algn="l"/>
                <a:tab pos="8774113" algn="l"/>
                <a:tab pos="9231313" algn="l"/>
              </a:tabLst>
            </a:pPr>
            <a:r>
              <a:rPr lang="en-AU" altLang="x-none" sz="1300" dirty="0">
                <a:solidFill>
                  <a:srgbClr val="000000"/>
                </a:solidFill>
                <a:latin typeface="Courier" charset="0"/>
                <a:ea typeface="ＭＳ Ｐゴシック" charset="-128"/>
                <a:cs typeface="Arial" charset="0"/>
              </a:rPr>
              <a:t>	</a:t>
            </a:r>
            <a:r>
              <a:rPr lang="en-AU" altLang="x-none" sz="1300" dirty="0" err="1">
                <a:solidFill>
                  <a:srgbClr val="000000"/>
                </a:solidFill>
                <a:latin typeface="Courier New" panose="02070309020205020404" pitchFamily="49" charset="0"/>
                <a:ea typeface="ＭＳ Ｐゴシック" charset="-128"/>
                <a:cs typeface="Courier New" panose="02070309020205020404" pitchFamily="49" charset="0"/>
              </a:rPr>
              <a:t>rtr</a:t>
            </a:r>
            <a:r>
              <a:rPr lang="en-AU" altLang="x-none" sz="1300" dirty="0">
                <a:solidFill>
                  <a:srgbClr val="000000"/>
                </a:solidFill>
                <a:latin typeface="Courier New" panose="02070309020205020404" pitchFamily="49" charset="0"/>
                <a:ea typeface="ＭＳ Ｐゴシック" charset="-128"/>
                <a:cs typeface="Courier New" panose="02070309020205020404" pitchFamily="49" charset="0"/>
              </a:rPr>
              <a:t>(</a:t>
            </a:r>
            <a:r>
              <a:rPr lang="en-AU" altLang="x-none" sz="1300" dirty="0" err="1">
                <a:solidFill>
                  <a:srgbClr val="000000"/>
                </a:solidFill>
                <a:latin typeface="Courier New" panose="02070309020205020404" pitchFamily="49" charset="0"/>
                <a:ea typeface="ＭＳ Ｐゴシック" charset="-128"/>
                <a:cs typeface="Courier New" panose="02070309020205020404" pitchFamily="49" charset="0"/>
              </a:rPr>
              <a:t>config</a:t>
            </a:r>
            <a:r>
              <a:rPr lang="en-AU" altLang="x-none" sz="1300" dirty="0">
                <a:solidFill>
                  <a:srgbClr val="000000"/>
                </a:solidFill>
                <a:latin typeface="Courier New" panose="02070309020205020404" pitchFamily="49" charset="0"/>
                <a:ea typeface="ＭＳ Ｐゴシック" charset="-128"/>
                <a:cs typeface="Courier New" panose="02070309020205020404" pitchFamily="49" charset="0"/>
              </a:rPr>
              <a:t>)# </a:t>
            </a:r>
            <a:r>
              <a:rPr lang="en-AU" altLang="x-none" sz="1300" dirty="0">
                <a:solidFill>
                  <a:srgbClr val="0000FF"/>
                </a:solidFill>
                <a:latin typeface="Courier" charset="0"/>
                <a:ea typeface="ＭＳ Ｐゴシック" charset="-128"/>
                <a:cs typeface="Arial" charset="0"/>
              </a:rPr>
              <a:t>clock summer-time recurring last Sun Mar 2:00 last Sun Oct 3:00</a:t>
            </a:r>
          </a:p>
          <a:p>
            <a:pPr marL="431800" indent="-322263" eaLnBrk="1" hangingPunct="1">
              <a:lnSpc>
                <a:spcPct val="78000"/>
              </a:lnSpc>
              <a:spcBef>
                <a:spcPts val="800"/>
              </a:spcBef>
              <a:buSzPct val="45000"/>
              <a:buFontTx/>
              <a:buNone/>
              <a:tabLst>
                <a:tab pos="544513" algn="l"/>
                <a:tab pos="1001713" algn="l"/>
                <a:tab pos="1458913" algn="l"/>
                <a:tab pos="1916113" algn="l"/>
                <a:tab pos="2373313" algn="l"/>
                <a:tab pos="2830513" algn="l"/>
                <a:tab pos="3287713" algn="l"/>
                <a:tab pos="3744913" algn="l"/>
                <a:tab pos="4202113" algn="l"/>
                <a:tab pos="4659313" algn="l"/>
                <a:tab pos="5116513" algn="l"/>
                <a:tab pos="5573713" algn="l"/>
                <a:tab pos="6030913" algn="l"/>
                <a:tab pos="6488113" algn="l"/>
                <a:tab pos="6945313" algn="l"/>
                <a:tab pos="7402513" algn="l"/>
                <a:tab pos="7859713" algn="l"/>
                <a:tab pos="8316913" algn="l"/>
                <a:tab pos="8774113" algn="l"/>
                <a:tab pos="9231313" algn="l"/>
              </a:tabLst>
            </a:pPr>
            <a:endParaRPr lang="en-AU" altLang="x-none" sz="1300" b="1" dirty="0">
              <a:solidFill>
                <a:srgbClr val="000000"/>
              </a:solidFill>
              <a:latin typeface="Arial" charset="0"/>
              <a:ea typeface="ＭＳ Ｐゴシック" charset="-128"/>
              <a:cs typeface="Arial" charset="0"/>
            </a:endParaRPr>
          </a:p>
          <a:p>
            <a:pPr marL="431800" indent="-322263" eaLnBrk="1" hangingPunct="1">
              <a:lnSpc>
                <a:spcPct val="78000"/>
              </a:lnSpc>
              <a:spcBef>
                <a:spcPts val="800"/>
              </a:spcBef>
              <a:buSzPct val="45000"/>
              <a:buFontTx/>
              <a:buNone/>
              <a:tabLst>
                <a:tab pos="544513" algn="l"/>
                <a:tab pos="1001713" algn="l"/>
                <a:tab pos="1458913" algn="l"/>
                <a:tab pos="1916113" algn="l"/>
                <a:tab pos="2373313" algn="l"/>
                <a:tab pos="2830513" algn="l"/>
                <a:tab pos="3287713" algn="l"/>
                <a:tab pos="3744913" algn="l"/>
                <a:tab pos="4202113" algn="l"/>
                <a:tab pos="4659313" algn="l"/>
                <a:tab pos="5116513" algn="l"/>
                <a:tab pos="5573713" algn="l"/>
                <a:tab pos="6030913" algn="l"/>
                <a:tab pos="6488113" algn="l"/>
                <a:tab pos="6945313" algn="l"/>
                <a:tab pos="7402513" algn="l"/>
                <a:tab pos="7859713" algn="l"/>
                <a:tab pos="8316913" algn="l"/>
                <a:tab pos="8774113" algn="l"/>
                <a:tab pos="9231313" algn="l"/>
              </a:tabLst>
            </a:pPr>
            <a:r>
              <a:rPr lang="en-AU" altLang="x-none" sz="2400" b="1" dirty="0">
                <a:solidFill>
                  <a:srgbClr val="000000"/>
                </a:solidFill>
                <a:latin typeface="Arial" charset="0"/>
                <a:ea typeface="ＭＳ Ｐゴシック" charset="-128"/>
                <a:cs typeface="Arial" charset="0"/>
              </a:rPr>
              <a:t>Verify:</a:t>
            </a:r>
          </a:p>
          <a:p>
            <a:pPr marL="431800" indent="-322263" eaLnBrk="1" hangingPunct="1">
              <a:lnSpc>
                <a:spcPct val="78000"/>
              </a:lnSpc>
              <a:spcBef>
                <a:spcPts val="800"/>
              </a:spcBef>
              <a:buSzPct val="45000"/>
              <a:buFontTx/>
              <a:buNone/>
              <a:tabLst>
                <a:tab pos="544513" algn="l"/>
                <a:tab pos="1001713" algn="l"/>
                <a:tab pos="1458913" algn="l"/>
                <a:tab pos="1916113" algn="l"/>
                <a:tab pos="2373313" algn="l"/>
                <a:tab pos="2830513" algn="l"/>
                <a:tab pos="3287713" algn="l"/>
                <a:tab pos="3744913" algn="l"/>
                <a:tab pos="4202113" algn="l"/>
                <a:tab pos="4659313" algn="l"/>
                <a:tab pos="5116513" algn="l"/>
                <a:tab pos="5573713" algn="l"/>
                <a:tab pos="6030913" algn="l"/>
                <a:tab pos="6488113" algn="l"/>
                <a:tab pos="6945313" algn="l"/>
                <a:tab pos="7402513" algn="l"/>
                <a:tab pos="7859713" algn="l"/>
                <a:tab pos="8316913" algn="l"/>
                <a:tab pos="8774113" algn="l"/>
                <a:tab pos="9231313" algn="l"/>
              </a:tabLst>
            </a:pPr>
            <a:r>
              <a:rPr lang="en-AU" altLang="x-none" sz="1300" dirty="0">
                <a:solidFill>
                  <a:srgbClr val="000000"/>
                </a:solidFill>
                <a:latin typeface="Courier" charset="0"/>
                <a:ea typeface="ＭＳ Ｐゴシック" charset="-128"/>
                <a:cs typeface="Arial" charset="0"/>
              </a:rPr>
              <a:t>	</a:t>
            </a:r>
            <a:r>
              <a:rPr lang="en-AU" altLang="x-none" sz="1600" dirty="0" err="1">
                <a:solidFill>
                  <a:srgbClr val="000000"/>
                </a:solidFill>
                <a:latin typeface="Courier New" panose="02070309020205020404" pitchFamily="49" charset="0"/>
                <a:ea typeface="ＭＳ Ｐゴシック" charset="-128"/>
                <a:cs typeface="Courier New" panose="02070309020205020404" pitchFamily="49" charset="0"/>
              </a:rPr>
              <a:t>rtr</a:t>
            </a:r>
            <a:r>
              <a:rPr lang="en-AU" altLang="x-none" sz="1600" dirty="0">
                <a:solidFill>
                  <a:srgbClr val="000000"/>
                </a:solidFill>
                <a:latin typeface="Courier New" panose="02070309020205020404" pitchFamily="49" charset="0"/>
                <a:ea typeface="ＭＳ Ｐゴシック" charset="-128"/>
                <a:cs typeface="Courier New" panose="02070309020205020404" pitchFamily="49" charset="0"/>
              </a:rPr>
              <a:t># </a:t>
            </a:r>
            <a:r>
              <a:rPr lang="en-AU" altLang="x-none" sz="1600" dirty="0">
                <a:solidFill>
                  <a:srgbClr val="0000FF"/>
                </a:solidFill>
                <a:latin typeface="Courier" charset="0"/>
                <a:ea typeface="ＭＳ Ｐゴシック" charset="-128"/>
                <a:cs typeface="Arial" charset="0"/>
              </a:rPr>
              <a:t>show clock</a:t>
            </a:r>
          </a:p>
          <a:p>
            <a:pPr marL="431800" indent="-322263" eaLnBrk="1" hangingPunct="1">
              <a:lnSpc>
                <a:spcPct val="78000"/>
              </a:lnSpc>
              <a:spcBef>
                <a:spcPts val="800"/>
              </a:spcBef>
              <a:buSzPct val="45000"/>
              <a:buFontTx/>
              <a:buNone/>
              <a:tabLst>
                <a:tab pos="544513" algn="l"/>
                <a:tab pos="1001713" algn="l"/>
                <a:tab pos="1458913" algn="l"/>
                <a:tab pos="1916113" algn="l"/>
                <a:tab pos="2373313" algn="l"/>
                <a:tab pos="2830513" algn="l"/>
                <a:tab pos="3287713" algn="l"/>
                <a:tab pos="3744913" algn="l"/>
                <a:tab pos="4202113" algn="l"/>
                <a:tab pos="4659313" algn="l"/>
                <a:tab pos="5116513" algn="l"/>
                <a:tab pos="5573713" algn="l"/>
                <a:tab pos="6030913" algn="l"/>
                <a:tab pos="6488113" algn="l"/>
                <a:tab pos="6945313" algn="l"/>
                <a:tab pos="7402513" algn="l"/>
                <a:tab pos="7859713" algn="l"/>
                <a:tab pos="8316913" algn="l"/>
                <a:tab pos="8774113" algn="l"/>
                <a:tab pos="9231313" algn="l"/>
              </a:tabLst>
            </a:pPr>
            <a:r>
              <a:rPr lang="fr-FR" altLang="x-none" sz="1300" dirty="0">
                <a:solidFill>
                  <a:srgbClr val="000000"/>
                </a:solidFill>
                <a:latin typeface="Arial" charset="0"/>
                <a:ea typeface="ＭＳ Ｐゴシック" charset="-128"/>
                <a:cs typeface="Arial" charset="0"/>
              </a:rPr>
              <a:t>			</a:t>
            </a:r>
            <a:r>
              <a:rPr lang="en-US" altLang="x-none" sz="1100" dirty="0">
                <a:latin typeface="Courier New" charset="0"/>
                <a:ea typeface="ＭＳ Ｐゴシック" charset="-128"/>
                <a:cs typeface="Arial" charset="0"/>
              </a:rPr>
              <a:t>22:30:27.598 UTC Tue Feb 15 2011</a:t>
            </a:r>
            <a:endParaRPr lang="en-AU" altLang="x-none" sz="1700" dirty="0">
              <a:solidFill>
                <a:srgbClr val="0000FF"/>
              </a:solidFill>
              <a:latin typeface="Arial" charset="0"/>
              <a:ea typeface="ＭＳ Ｐゴシック" charset="-128"/>
              <a:cs typeface="Arial" charset="0"/>
            </a:endParaRPr>
          </a:p>
          <a:p>
            <a:pPr marL="431800" indent="-322263" eaLnBrk="1" hangingPunct="1">
              <a:lnSpc>
                <a:spcPct val="78000"/>
              </a:lnSpc>
              <a:spcBef>
                <a:spcPts val="800"/>
              </a:spcBef>
              <a:buSzPct val="45000"/>
              <a:buFontTx/>
              <a:buNone/>
              <a:tabLst>
                <a:tab pos="544513" algn="l"/>
                <a:tab pos="1001713" algn="l"/>
                <a:tab pos="1458913" algn="l"/>
                <a:tab pos="1916113" algn="l"/>
                <a:tab pos="2373313" algn="l"/>
                <a:tab pos="2830513" algn="l"/>
                <a:tab pos="3287713" algn="l"/>
                <a:tab pos="3744913" algn="l"/>
                <a:tab pos="4202113" algn="l"/>
                <a:tab pos="4659313" algn="l"/>
                <a:tab pos="5116513" algn="l"/>
                <a:tab pos="5573713" algn="l"/>
                <a:tab pos="6030913" algn="l"/>
                <a:tab pos="6488113" algn="l"/>
                <a:tab pos="6945313" algn="l"/>
                <a:tab pos="7402513" algn="l"/>
                <a:tab pos="7859713" algn="l"/>
                <a:tab pos="8316913" algn="l"/>
                <a:tab pos="8774113" algn="l"/>
                <a:tab pos="9231313" algn="l"/>
              </a:tabLst>
            </a:pPr>
            <a:r>
              <a:rPr lang="en-AU" altLang="x-none" sz="1500" dirty="0">
                <a:solidFill>
                  <a:srgbClr val="000000"/>
                </a:solidFill>
                <a:latin typeface="Courier" charset="0"/>
                <a:ea typeface="ＭＳ Ｐゴシック" charset="-128"/>
                <a:cs typeface="Arial" charset="0"/>
              </a:rPr>
              <a:t>	</a:t>
            </a:r>
            <a:r>
              <a:rPr lang="en-AU" altLang="x-none" sz="1600" dirty="0" err="1">
                <a:solidFill>
                  <a:srgbClr val="000000"/>
                </a:solidFill>
                <a:latin typeface="Courier New" panose="02070309020205020404" pitchFamily="49" charset="0"/>
                <a:ea typeface="ＭＳ Ｐゴシック" charset="-128"/>
                <a:cs typeface="Courier New" panose="02070309020205020404" pitchFamily="49" charset="0"/>
              </a:rPr>
              <a:t>rtr</a:t>
            </a:r>
            <a:r>
              <a:rPr lang="en-AU" altLang="x-none" sz="1600" dirty="0">
                <a:solidFill>
                  <a:srgbClr val="000000"/>
                </a:solidFill>
                <a:latin typeface="Courier New" panose="02070309020205020404" pitchFamily="49" charset="0"/>
                <a:ea typeface="ＭＳ Ｐゴシック" charset="-128"/>
                <a:cs typeface="Courier New" panose="02070309020205020404" pitchFamily="49" charset="0"/>
              </a:rPr>
              <a:t># </a:t>
            </a:r>
            <a:r>
              <a:rPr lang="en-AU" altLang="x-none" sz="1600" dirty="0">
                <a:solidFill>
                  <a:srgbClr val="0000FF"/>
                </a:solidFill>
                <a:latin typeface="Courier" charset="0"/>
                <a:ea typeface="ＭＳ Ｐゴシック" charset="-128"/>
                <a:cs typeface="Arial" charset="0"/>
              </a:rPr>
              <a:t>show </a:t>
            </a:r>
            <a:r>
              <a:rPr lang="en-AU" altLang="x-none" sz="1600" dirty="0" err="1">
                <a:solidFill>
                  <a:srgbClr val="0000FF"/>
                </a:solidFill>
                <a:latin typeface="Courier" charset="0"/>
                <a:ea typeface="ＭＳ Ｐゴシック" charset="-128"/>
                <a:cs typeface="Arial" charset="0"/>
              </a:rPr>
              <a:t>ntp</a:t>
            </a:r>
            <a:r>
              <a:rPr lang="en-AU" altLang="x-none" sz="1600" dirty="0">
                <a:solidFill>
                  <a:srgbClr val="0000FF"/>
                </a:solidFill>
                <a:latin typeface="Courier" charset="0"/>
                <a:ea typeface="ＭＳ Ｐゴシック" charset="-128"/>
                <a:cs typeface="Arial" charset="0"/>
              </a:rPr>
              <a:t> status</a:t>
            </a:r>
          </a:p>
          <a:p>
            <a:pPr marL="1436688" lvl="4" indent="-322263" eaLnBrk="1" hangingPunct="1">
              <a:lnSpc>
                <a:spcPct val="78000"/>
              </a:lnSpc>
              <a:spcBef>
                <a:spcPts val="800"/>
              </a:spcBef>
              <a:buSzPct val="45000"/>
              <a:buFontTx/>
              <a:buNone/>
              <a:tabLst>
                <a:tab pos="544513" algn="l"/>
                <a:tab pos="1001713" algn="l"/>
                <a:tab pos="1458913" algn="l"/>
                <a:tab pos="1916113" algn="l"/>
                <a:tab pos="2373313" algn="l"/>
                <a:tab pos="2830513" algn="l"/>
                <a:tab pos="3287713" algn="l"/>
                <a:tab pos="3744913" algn="l"/>
                <a:tab pos="4202113" algn="l"/>
                <a:tab pos="4659313" algn="l"/>
                <a:tab pos="5116513" algn="l"/>
                <a:tab pos="5573713" algn="l"/>
                <a:tab pos="6030913" algn="l"/>
                <a:tab pos="6488113" algn="l"/>
                <a:tab pos="6945313" algn="l"/>
                <a:tab pos="7402513" algn="l"/>
                <a:tab pos="7859713" algn="l"/>
                <a:tab pos="8316913" algn="l"/>
                <a:tab pos="8774113" algn="l"/>
                <a:tab pos="9231313" algn="l"/>
              </a:tabLst>
            </a:pPr>
            <a:r>
              <a:rPr lang="en-US" altLang="x-none" sz="1100" dirty="0">
                <a:latin typeface="Courier New" charset="0"/>
                <a:ea typeface="ＭＳ Ｐゴシック" charset="-128"/>
                <a:cs typeface="Arial" charset="0"/>
              </a:rPr>
              <a:t>Clock is synchronized, stratum 3, reference is 4.79.132.217</a:t>
            </a:r>
          </a:p>
          <a:p>
            <a:pPr marL="1436688" lvl="4" indent="-322263" eaLnBrk="1" hangingPunct="1">
              <a:lnSpc>
                <a:spcPct val="78000"/>
              </a:lnSpc>
              <a:spcBef>
                <a:spcPts val="800"/>
              </a:spcBef>
              <a:buSzPct val="45000"/>
              <a:buFontTx/>
              <a:buNone/>
              <a:tabLst>
                <a:tab pos="544513" algn="l"/>
                <a:tab pos="1001713" algn="l"/>
                <a:tab pos="1458913" algn="l"/>
                <a:tab pos="1916113" algn="l"/>
                <a:tab pos="2373313" algn="l"/>
                <a:tab pos="2830513" algn="l"/>
                <a:tab pos="3287713" algn="l"/>
                <a:tab pos="3744913" algn="l"/>
                <a:tab pos="4202113" algn="l"/>
                <a:tab pos="4659313" algn="l"/>
                <a:tab pos="5116513" algn="l"/>
                <a:tab pos="5573713" algn="l"/>
                <a:tab pos="6030913" algn="l"/>
                <a:tab pos="6488113" algn="l"/>
                <a:tab pos="6945313" algn="l"/>
                <a:tab pos="7402513" algn="l"/>
                <a:tab pos="7859713" algn="l"/>
                <a:tab pos="8316913" algn="l"/>
                <a:tab pos="8774113" algn="l"/>
                <a:tab pos="9231313" algn="l"/>
              </a:tabLst>
            </a:pPr>
            <a:r>
              <a:rPr lang="en-US" altLang="x-none" sz="1100" dirty="0">
                <a:latin typeface="Courier New" charset="0"/>
                <a:ea typeface="ＭＳ Ｐゴシック" charset="-128"/>
                <a:cs typeface="Arial" charset="0"/>
              </a:rPr>
              <a:t>nominal </a:t>
            </a:r>
            <a:r>
              <a:rPr lang="en-US" altLang="x-none" sz="1100" dirty="0" err="1">
                <a:latin typeface="Courier New" charset="0"/>
                <a:ea typeface="ＭＳ Ｐゴシック" charset="-128"/>
                <a:cs typeface="Arial" charset="0"/>
              </a:rPr>
              <a:t>freq</a:t>
            </a:r>
            <a:r>
              <a:rPr lang="en-US" altLang="x-none" sz="1100" dirty="0">
                <a:latin typeface="Courier New" charset="0"/>
                <a:ea typeface="ＭＳ Ｐゴシック" charset="-128"/>
                <a:cs typeface="Arial" charset="0"/>
              </a:rPr>
              <a:t> is 250.0000 Hz, actual </a:t>
            </a:r>
            <a:r>
              <a:rPr lang="en-US" altLang="x-none" sz="1100" dirty="0" err="1">
                <a:latin typeface="Courier New" charset="0"/>
                <a:ea typeface="ＭＳ Ｐゴシック" charset="-128"/>
                <a:cs typeface="Arial" charset="0"/>
              </a:rPr>
              <a:t>freq</a:t>
            </a:r>
            <a:r>
              <a:rPr lang="en-US" altLang="x-none" sz="1100" dirty="0">
                <a:latin typeface="Courier New" charset="0"/>
                <a:ea typeface="ＭＳ Ｐゴシック" charset="-128"/>
                <a:cs typeface="Arial" charset="0"/>
              </a:rPr>
              <a:t> is 249.9999 Hz, precision is 2**18</a:t>
            </a:r>
          </a:p>
          <a:p>
            <a:pPr marL="1436688" lvl="4" indent="-322263" eaLnBrk="1" hangingPunct="1">
              <a:lnSpc>
                <a:spcPct val="78000"/>
              </a:lnSpc>
              <a:spcBef>
                <a:spcPts val="800"/>
              </a:spcBef>
              <a:buSzPct val="45000"/>
              <a:buFontTx/>
              <a:buNone/>
              <a:tabLst>
                <a:tab pos="544513" algn="l"/>
                <a:tab pos="1001713" algn="l"/>
                <a:tab pos="1458913" algn="l"/>
                <a:tab pos="1916113" algn="l"/>
                <a:tab pos="2373313" algn="l"/>
                <a:tab pos="2830513" algn="l"/>
                <a:tab pos="3287713" algn="l"/>
                <a:tab pos="3744913" algn="l"/>
                <a:tab pos="4202113" algn="l"/>
                <a:tab pos="4659313" algn="l"/>
                <a:tab pos="5116513" algn="l"/>
                <a:tab pos="5573713" algn="l"/>
                <a:tab pos="6030913" algn="l"/>
                <a:tab pos="6488113" algn="l"/>
                <a:tab pos="6945313" algn="l"/>
                <a:tab pos="7402513" algn="l"/>
                <a:tab pos="7859713" algn="l"/>
                <a:tab pos="8316913" algn="l"/>
                <a:tab pos="8774113" algn="l"/>
                <a:tab pos="9231313" algn="l"/>
              </a:tabLst>
            </a:pPr>
            <a:r>
              <a:rPr lang="en-US" altLang="x-none" sz="1100" dirty="0">
                <a:latin typeface="Courier New" charset="0"/>
                <a:ea typeface="ＭＳ Ｐゴシック" charset="-128"/>
                <a:cs typeface="Arial" charset="0"/>
              </a:rPr>
              <a:t>reference time is D002CE85.D35E87B9 (11:21:09.825 CMT Tue Aug 3 2010)</a:t>
            </a:r>
          </a:p>
          <a:p>
            <a:pPr marL="1436688" lvl="4" indent="-322263" eaLnBrk="1" hangingPunct="1">
              <a:lnSpc>
                <a:spcPct val="78000"/>
              </a:lnSpc>
              <a:spcBef>
                <a:spcPts val="800"/>
              </a:spcBef>
              <a:buSzPct val="45000"/>
              <a:buFontTx/>
              <a:buNone/>
              <a:tabLst>
                <a:tab pos="544513" algn="l"/>
                <a:tab pos="1001713" algn="l"/>
                <a:tab pos="1458913" algn="l"/>
                <a:tab pos="1916113" algn="l"/>
                <a:tab pos="2373313" algn="l"/>
                <a:tab pos="2830513" algn="l"/>
                <a:tab pos="3287713" algn="l"/>
                <a:tab pos="3744913" algn="l"/>
                <a:tab pos="4202113" algn="l"/>
                <a:tab pos="4659313" algn="l"/>
                <a:tab pos="5116513" algn="l"/>
                <a:tab pos="5573713" algn="l"/>
                <a:tab pos="6030913" algn="l"/>
                <a:tab pos="6488113" algn="l"/>
                <a:tab pos="6945313" algn="l"/>
                <a:tab pos="7402513" algn="l"/>
                <a:tab pos="7859713" algn="l"/>
                <a:tab pos="8316913" algn="l"/>
                <a:tab pos="8774113" algn="l"/>
                <a:tab pos="9231313" algn="l"/>
              </a:tabLst>
            </a:pPr>
            <a:r>
              <a:rPr lang="en-US" altLang="x-none" sz="1100" dirty="0">
                <a:latin typeface="Courier New" charset="0"/>
                <a:ea typeface="ＭＳ Ｐゴシック" charset="-128"/>
                <a:cs typeface="Arial" charset="0"/>
              </a:rPr>
              <a:t>clock offset is 2.5939 </a:t>
            </a:r>
            <a:r>
              <a:rPr lang="en-US" altLang="x-none" sz="1100" dirty="0" err="1">
                <a:latin typeface="Courier New" charset="0"/>
                <a:ea typeface="ＭＳ Ｐゴシック" charset="-128"/>
                <a:cs typeface="Arial" charset="0"/>
              </a:rPr>
              <a:t>msec</a:t>
            </a:r>
            <a:r>
              <a:rPr lang="en-US" altLang="x-none" sz="1100" dirty="0">
                <a:latin typeface="Courier New" charset="0"/>
                <a:ea typeface="ＭＳ Ｐゴシック" charset="-128"/>
                <a:cs typeface="Arial" charset="0"/>
              </a:rPr>
              <a:t>, root delay is 109.73 </a:t>
            </a:r>
            <a:r>
              <a:rPr lang="en-US" altLang="x-none" sz="1100" dirty="0" err="1">
                <a:latin typeface="Courier New" charset="0"/>
                <a:ea typeface="ＭＳ Ｐゴシック" charset="-128"/>
                <a:cs typeface="Arial" charset="0"/>
              </a:rPr>
              <a:t>msec</a:t>
            </a:r>
            <a:r>
              <a:rPr lang="en-US" altLang="x-none" sz="1100" dirty="0">
                <a:latin typeface="Courier New" charset="0"/>
                <a:ea typeface="ＭＳ Ｐゴシック" charset="-128"/>
                <a:cs typeface="Arial" charset="0"/>
              </a:rPr>
              <a:t>…</a:t>
            </a:r>
          </a:p>
          <a:p>
            <a:pPr marL="431800" indent="-322263" eaLnBrk="1" hangingPunct="1">
              <a:buFont typeface="Arial" charset="0"/>
              <a:buNone/>
              <a:tabLst>
                <a:tab pos="544513" algn="l"/>
                <a:tab pos="1001713" algn="l"/>
                <a:tab pos="1458913" algn="l"/>
                <a:tab pos="1916113" algn="l"/>
                <a:tab pos="2373313" algn="l"/>
                <a:tab pos="2830513" algn="l"/>
                <a:tab pos="3287713" algn="l"/>
                <a:tab pos="3744913" algn="l"/>
                <a:tab pos="4202113" algn="l"/>
                <a:tab pos="4659313" algn="l"/>
                <a:tab pos="5116513" algn="l"/>
                <a:tab pos="5573713" algn="l"/>
                <a:tab pos="6030913" algn="l"/>
                <a:tab pos="6488113" algn="l"/>
                <a:tab pos="6945313" algn="l"/>
                <a:tab pos="7402513" algn="l"/>
                <a:tab pos="7859713" algn="l"/>
                <a:tab pos="8316913" algn="l"/>
                <a:tab pos="8774113" algn="l"/>
                <a:tab pos="9231313" algn="l"/>
              </a:tabLst>
            </a:pPr>
            <a:endParaRPr lang="en-US" altLang="x-none" sz="1400" dirty="0">
              <a:latin typeface="Arial" charset="0"/>
              <a:ea typeface="ＭＳ Ｐゴシック" charset="-128"/>
              <a:cs typeface="Arial" charset="0"/>
            </a:endParaRPr>
          </a:p>
        </p:txBody>
      </p:sp>
      <p:sp>
        <p:nvSpPr>
          <p:cNvPr id="4" name="Title 3">
            <a:extLst>
              <a:ext uri="{FF2B5EF4-FFF2-40B4-BE49-F238E27FC236}">
                <a16:creationId xmlns:a16="http://schemas.microsoft.com/office/drawing/2014/main" id="{036C9165-CB78-1B46-B4E6-0AB9648D99A1}"/>
              </a:ext>
            </a:extLst>
          </p:cNvPr>
          <p:cNvSpPr>
            <a:spLocks noGrp="1"/>
          </p:cNvSpPr>
          <p:nvPr>
            <p:ph type="title"/>
          </p:nvPr>
        </p:nvSpPr>
        <p:spPr>
          <a:xfrm>
            <a:off x="457200" y="274638"/>
            <a:ext cx="8229600" cy="792162"/>
          </a:xfrm>
        </p:spPr>
        <p:txBody>
          <a:bodyPr/>
          <a:lstStyle/>
          <a:p>
            <a:r>
              <a:rPr lang="en-US" dirty="0"/>
              <a:t>Time synchronization</a:t>
            </a:r>
          </a:p>
        </p:txBody>
      </p:sp>
    </p:spTree>
    <p:extLst>
      <p:ext uri="{BB962C8B-B14F-4D97-AF65-F5344CB8AC3E}">
        <p14:creationId xmlns:p14="http://schemas.microsoft.com/office/powerpoint/2010/main" val="369337635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4" name="Text Placeholder 2"/>
          <p:cNvSpPr>
            <a:spLocks noGrp="1"/>
          </p:cNvSpPr>
          <p:nvPr>
            <p:ph type="body" sz="quarter" idx="10"/>
          </p:nvPr>
        </p:nvSpPr>
        <p:spPr>
          <a:xfrm>
            <a:off x="527050" y="1397000"/>
            <a:ext cx="8432800" cy="5461000"/>
          </a:xfrm>
        </p:spPr>
        <p:txBody>
          <a:bodyPr/>
          <a:lstStyle/>
          <a:p>
            <a:pPr>
              <a:buFont typeface="Arial" charset="0"/>
              <a:buNone/>
            </a:pPr>
            <a:r>
              <a:rPr lang="en-US" altLang="x-none" b="1" dirty="0">
                <a:latin typeface="Arial" charset="0"/>
                <a:ea typeface="ＭＳ Ｐゴシック" charset="-128"/>
                <a:cs typeface="Arial" charset="0"/>
              </a:rPr>
              <a:t>Start with SNMP version 2</a:t>
            </a:r>
          </a:p>
          <a:p>
            <a:pPr lvl="1"/>
            <a:r>
              <a:rPr lang="en-US" altLang="x-none" dirty="0">
                <a:latin typeface="Arial" charset="0"/>
                <a:ea typeface="ＭＳ Ｐゴシック" charset="-128"/>
                <a:cs typeface="Arial" charset="0"/>
              </a:rPr>
              <a:t>It</a:t>
            </a:r>
            <a:r>
              <a:rPr lang="ja-JP" altLang="en-US" dirty="0">
                <a:latin typeface="Arial" charset="0"/>
                <a:ea typeface="ＭＳ Ｐゴシック" charset="-128"/>
                <a:cs typeface="Arial" charset="0"/>
              </a:rPr>
              <a:t>’</a:t>
            </a:r>
            <a:r>
              <a:rPr lang="en-US" altLang="ja-JP" dirty="0">
                <a:latin typeface="Arial" charset="0"/>
                <a:ea typeface="ＭＳ Ｐゴシック" charset="-128"/>
                <a:cs typeface="Arial" charset="0"/>
              </a:rPr>
              <a:t>s easier to configure and understand</a:t>
            </a:r>
          </a:p>
          <a:p>
            <a:pPr lvl="1"/>
            <a:r>
              <a:rPr lang="en-US" altLang="x-none" dirty="0">
                <a:latin typeface="Arial" charset="0"/>
                <a:ea typeface="ＭＳ Ｐゴシック" charset="-128"/>
                <a:cs typeface="Arial" charset="0"/>
              </a:rPr>
              <a:t>Example:</a:t>
            </a:r>
          </a:p>
          <a:p>
            <a:endParaRPr lang="en-US" altLang="x-none" dirty="0">
              <a:latin typeface="Arial" charset="0"/>
              <a:ea typeface="ＭＳ Ｐゴシック" charset="-128"/>
              <a:cs typeface="Arial" charset="0"/>
            </a:endParaRPr>
          </a:p>
          <a:p>
            <a:pPr>
              <a:buFont typeface="Wingdings 3" charset="2"/>
              <a:buNone/>
            </a:pPr>
            <a:r>
              <a:rPr lang="en-US" altLang="x-none" sz="1800" dirty="0" err="1">
                <a:latin typeface="Courier New" panose="02070309020205020404" pitchFamily="49" charset="0"/>
                <a:ea typeface="ＭＳ Ｐゴシック" charset="-128"/>
                <a:cs typeface="Courier New" panose="02070309020205020404" pitchFamily="49" charset="0"/>
              </a:rPr>
              <a:t>rtr</a:t>
            </a:r>
            <a:r>
              <a:rPr lang="en-US" altLang="x-none" sz="1800" dirty="0">
                <a:latin typeface="Courier New" panose="02070309020205020404" pitchFamily="49" charset="0"/>
                <a:ea typeface="ＭＳ Ｐゴシック" charset="-128"/>
                <a:cs typeface="Courier New" panose="02070309020205020404" pitchFamily="49" charset="0"/>
              </a:rPr>
              <a:t>(</a:t>
            </a:r>
            <a:r>
              <a:rPr lang="en-US" altLang="x-none" sz="1800" dirty="0" err="1">
                <a:latin typeface="Courier New" panose="02070309020205020404" pitchFamily="49" charset="0"/>
                <a:ea typeface="ＭＳ Ｐゴシック" charset="-128"/>
                <a:cs typeface="Courier New" panose="02070309020205020404" pitchFamily="49" charset="0"/>
              </a:rPr>
              <a:t>config</a:t>
            </a:r>
            <a:r>
              <a:rPr lang="en-US" altLang="x-none" sz="1800" dirty="0">
                <a:latin typeface="Courier New" panose="02070309020205020404" pitchFamily="49" charset="0"/>
                <a:ea typeface="ＭＳ Ｐゴシック" charset="-128"/>
                <a:cs typeface="Courier New" panose="02070309020205020404" pitchFamily="49" charset="0"/>
              </a:rPr>
              <a:t>)# </a:t>
            </a:r>
            <a:r>
              <a:rPr lang="en-US" altLang="x-none" sz="1800" dirty="0" err="1">
                <a:latin typeface="Courier" charset="0"/>
                <a:ea typeface="ＭＳ Ｐゴシック" charset="-128"/>
                <a:cs typeface="Arial" charset="0"/>
              </a:rPr>
              <a:t>snmp</a:t>
            </a:r>
            <a:r>
              <a:rPr lang="en-US" altLang="x-none" sz="1800" dirty="0">
                <a:latin typeface="Courier" charset="0"/>
                <a:ea typeface="ＭＳ Ｐゴシック" charset="-128"/>
                <a:cs typeface="Arial" charset="0"/>
              </a:rPr>
              <a:t>-server community </a:t>
            </a:r>
            <a:r>
              <a:rPr lang="en-US" altLang="x-none" sz="1800" dirty="0" err="1">
                <a:solidFill>
                  <a:srgbClr val="0000FF"/>
                </a:solidFill>
                <a:latin typeface="Courier" charset="0"/>
                <a:ea typeface="ＭＳ Ｐゴシック" charset="-128"/>
                <a:cs typeface="Arial" charset="0"/>
              </a:rPr>
              <a:t>NetManage</a:t>
            </a:r>
            <a:r>
              <a:rPr lang="en-US" altLang="x-none" sz="1800" dirty="0">
                <a:latin typeface="Courier" charset="0"/>
                <a:ea typeface="ＭＳ Ｐゴシック" charset="-128"/>
                <a:cs typeface="Arial" charset="0"/>
              </a:rPr>
              <a:t> </a:t>
            </a:r>
            <a:r>
              <a:rPr lang="en-US" altLang="x-none" sz="1800" dirty="0" err="1">
                <a:latin typeface="Courier" charset="0"/>
                <a:ea typeface="ＭＳ Ｐゴシック" charset="-128"/>
                <a:cs typeface="Arial" charset="0"/>
              </a:rPr>
              <a:t>ro</a:t>
            </a:r>
            <a:r>
              <a:rPr lang="en-US" altLang="x-none" sz="1800" dirty="0">
                <a:latin typeface="Courier" charset="0"/>
                <a:ea typeface="ＭＳ Ｐゴシック" charset="-128"/>
                <a:cs typeface="Arial" charset="0"/>
              </a:rPr>
              <a:t> </a:t>
            </a:r>
            <a:r>
              <a:rPr lang="en-US" altLang="x-none" sz="1800" dirty="0">
                <a:solidFill>
                  <a:srgbClr val="0000FF"/>
                </a:solidFill>
                <a:latin typeface="Courier" charset="0"/>
                <a:ea typeface="ＭＳ Ｐゴシック" charset="-128"/>
                <a:cs typeface="Arial" charset="0"/>
              </a:rPr>
              <a:t>99</a:t>
            </a:r>
          </a:p>
          <a:p>
            <a:pPr>
              <a:buFont typeface="Wingdings 3" charset="2"/>
              <a:buNone/>
            </a:pPr>
            <a:r>
              <a:rPr lang="en-US" altLang="x-none" sz="1800" dirty="0" err="1">
                <a:latin typeface="Courier New" panose="02070309020205020404" pitchFamily="49" charset="0"/>
                <a:ea typeface="ＭＳ Ｐゴシック" charset="-128"/>
                <a:cs typeface="Courier New" panose="02070309020205020404" pitchFamily="49" charset="0"/>
              </a:rPr>
              <a:t>rtr</a:t>
            </a:r>
            <a:r>
              <a:rPr lang="en-US" altLang="x-none" sz="1800" dirty="0">
                <a:latin typeface="Courier New" panose="02070309020205020404" pitchFamily="49" charset="0"/>
                <a:ea typeface="ＭＳ Ｐゴシック" charset="-128"/>
                <a:cs typeface="Courier New" panose="02070309020205020404" pitchFamily="49" charset="0"/>
              </a:rPr>
              <a:t>(</a:t>
            </a:r>
            <a:r>
              <a:rPr lang="en-US" altLang="x-none" sz="1800" dirty="0" err="1">
                <a:latin typeface="Courier New" panose="02070309020205020404" pitchFamily="49" charset="0"/>
                <a:ea typeface="ＭＳ Ｐゴシック" charset="-128"/>
                <a:cs typeface="Courier New" panose="02070309020205020404" pitchFamily="49" charset="0"/>
              </a:rPr>
              <a:t>config</a:t>
            </a:r>
            <a:r>
              <a:rPr lang="en-US" altLang="x-none" sz="1800" dirty="0">
                <a:latin typeface="Courier New" panose="02070309020205020404" pitchFamily="49" charset="0"/>
                <a:ea typeface="ＭＳ Ｐゴシック" charset="-128"/>
                <a:cs typeface="Courier New" panose="02070309020205020404" pitchFamily="49" charset="0"/>
              </a:rPr>
              <a:t>)# </a:t>
            </a:r>
            <a:r>
              <a:rPr lang="en-US" altLang="x-none" sz="1800" dirty="0">
                <a:latin typeface="Courier" charset="0"/>
                <a:ea typeface="ＭＳ Ｐゴシック" charset="-128"/>
                <a:cs typeface="Arial" charset="0"/>
              </a:rPr>
              <a:t>access-list </a:t>
            </a:r>
            <a:r>
              <a:rPr lang="en-US" altLang="x-none" sz="1800" dirty="0">
                <a:solidFill>
                  <a:srgbClr val="0000FF"/>
                </a:solidFill>
                <a:latin typeface="Courier" charset="0"/>
                <a:ea typeface="ＭＳ Ｐゴシック" charset="-128"/>
                <a:cs typeface="Arial" charset="0"/>
              </a:rPr>
              <a:t>99</a:t>
            </a:r>
            <a:r>
              <a:rPr lang="en-US" altLang="x-none" sz="1800" dirty="0">
                <a:latin typeface="Courier" charset="0"/>
                <a:ea typeface="ＭＳ Ｐゴシック" charset="-128"/>
                <a:cs typeface="Arial" charset="0"/>
              </a:rPr>
              <a:t> permit </a:t>
            </a:r>
            <a:r>
              <a:rPr lang="it-IT" altLang="x-none" sz="1800" dirty="0">
                <a:solidFill>
                  <a:srgbClr val="0000FF"/>
                </a:solidFill>
                <a:latin typeface="Courier" charset="0"/>
                <a:ea typeface="ＭＳ Ｐゴシック" charset="-128"/>
                <a:cs typeface="Arial" charset="0"/>
              </a:rPr>
              <a:t>100.68.Y.128 0.0.0.15</a:t>
            </a:r>
          </a:p>
          <a:p>
            <a:pPr>
              <a:buFont typeface="Arial" charset="0"/>
              <a:buNone/>
            </a:pPr>
            <a:r>
              <a:rPr lang="en-US" altLang="x-none" sz="1800" dirty="0" err="1">
                <a:latin typeface="Courier New" panose="02070309020205020404" pitchFamily="49" charset="0"/>
                <a:ea typeface="ＭＳ Ｐゴシック" charset="-128"/>
                <a:cs typeface="Courier New" panose="02070309020205020404" pitchFamily="49" charset="0"/>
              </a:rPr>
              <a:t>rtr</a:t>
            </a:r>
            <a:r>
              <a:rPr lang="en-US" altLang="x-none" sz="1800" dirty="0">
                <a:latin typeface="Courier New" panose="02070309020205020404" pitchFamily="49" charset="0"/>
                <a:ea typeface="ＭＳ Ｐゴシック" charset="-128"/>
                <a:cs typeface="Courier New" panose="02070309020205020404" pitchFamily="49" charset="0"/>
              </a:rPr>
              <a:t>(</a:t>
            </a:r>
            <a:r>
              <a:rPr lang="en-US" altLang="x-none" sz="1800" dirty="0" err="1">
                <a:latin typeface="Courier New" panose="02070309020205020404" pitchFamily="49" charset="0"/>
                <a:ea typeface="ＭＳ Ｐゴシック" charset="-128"/>
                <a:cs typeface="Courier New" panose="02070309020205020404" pitchFamily="49" charset="0"/>
              </a:rPr>
              <a:t>config</a:t>
            </a:r>
            <a:r>
              <a:rPr lang="en-US" altLang="x-none" sz="1800" dirty="0">
                <a:latin typeface="Courier New" panose="02070309020205020404" pitchFamily="49" charset="0"/>
                <a:ea typeface="ＭＳ Ｐゴシック" charset="-128"/>
                <a:cs typeface="Courier New" panose="02070309020205020404" pitchFamily="49" charset="0"/>
              </a:rPr>
              <a:t>)# </a:t>
            </a:r>
            <a:r>
              <a:rPr lang="en-US" altLang="x-none" sz="1800" dirty="0">
                <a:latin typeface="Courier" charset="0"/>
                <a:ea typeface="ＭＳ Ｐゴシック" charset="-128"/>
                <a:cs typeface="Arial" charset="0"/>
              </a:rPr>
              <a:t>access-list </a:t>
            </a:r>
            <a:r>
              <a:rPr lang="en-US" altLang="x-none" sz="1800" dirty="0">
                <a:solidFill>
                  <a:srgbClr val="0000FF"/>
                </a:solidFill>
                <a:latin typeface="Courier" charset="0"/>
                <a:ea typeface="ＭＳ Ｐゴシック" charset="-128"/>
                <a:cs typeface="Arial" charset="0"/>
              </a:rPr>
              <a:t>99</a:t>
            </a:r>
            <a:r>
              <a:rPr lang="en-US" altLang="x-none" sz="1800" dirty="0">
                <a:latin typeface="Courier" charset="0"/>
                <a:ea typeface="ＭＳ Ｐゴシック" charset="-128"/>
                <a:cs typeface="Arial" charset="0"/>
              </a:rPr>
              <a:t> permit </a:t>
            </a:r>
            <a:r>
              <a:rPr lang="it-IT" altLang="x-none" sz="1800" dirty="0">
                <a:solidFill>
                  <a:srgbClr val="0000FF"/>
                </a:solidFill>
                <a:latin typeface="Courier" charset="0"/>
                <a:ea typeface="ＭＳ Ｐゴシック" charset="-128"/>
                <a:cs typeface="Arial" charset="0"/>
              </a:rPr>
              <a:t>100.68.100.0 0.0.0.255</a:t>
            </a:r>
            <a:endParaRPr lang="en-US" altLang="x-none" sz="1800" dirty="0">
              <a:solidFill>
                <a:srgbClr val="0000FF"/>
              </a:solidFill>
              <a:latin typeface="Courier" charset="0"/>
              <a:ea typeface="ＭＳ Ｐゴシック" charset="-128"/>
              <a:cs typeface="Arial" charset="0"/>
            </a:endParaRPr>
          </a:p>
          <a:p>
            <a:pPr>
              <a:buFont typeface="Arial" charset="0"/>
              <a:buNone/>
            </a:pPr>
            <a:endParaRPr lang="it-IT" altLang="x-none" sz="1800" dirty="0">
              <a:solidFill>
                <a:srgbClr val="0000FF"/>
              </a:solidFill>
              <a:latin typeface="Courier" charset="0"/>
              <a:ea typeface="ＭＳ Ｐゴシック" charset="-128"/>
              <a:cs typeface="Arial" charset="0"/>
            </a:endParaRPr>
          </a:p>
          <a:p>
            <a:pPr>
              <a:buFont typeface="Arial" charset="0"/>
              <a:buNone/>
            </a:pPr>
            <a:r>
              <a:rPr lang="it-IT" altLang="x-none" sz="1800" dirty="0">
                <a:latin typeface="Arial" charset="0"/>
                <a:ea typeface="ＭＳ Ｐゴシック" charset="-128"/>
                <a:cs typeface="Arial" charset="0"/>
              </a:rPr>
              <a:t>Note the Cisco </a:t>
            </a:r>
            <a:r>
              <a:rPr lang="it-IT" altLang="x-none" sz="1800" dirty="0" err="1">
                <a:latin typeface="Arial" charset="0"/>
                <a:ea typeface="ＭＳ Ｐゴシック" charset="-128"/>
                <a:cs typeface="Arial" charset="0"/>
              </a:rPr>
              <a:t>subnet</a:t>
            </a:r>
            <a:r>
              <a:rPr lang="it-IT" altLang="x-none" sz="1800" dirty="0">
                <a:latin typeface="Arial" charset="0"/>
                <a:ea typeface="ＭＳ Ｐゴシック" charset="-128"/>
                <a:cs typeface="Arial" charset="0"/>
              </a:rPr>
              <a:t> </a:t>
            </a:r>
            <a:r>
              <a:rPr lang="it-IT" altLang="x-none" sz="1800" dirty="0" err="1">
                <a:latin typeface="Arial" charset="0"/>
                <a:ea typeface="ＭＳ Ｐゴシック" charset="-128"/>
                <a:cs typeface="Arial" charset="0"/>
              </a:rPr>
              <a:t>mask</a:t>
            </a:r>
            <a:r>
              <a:rPr lang="it-IT" altLang="x-none" sz="1800" dirty="0">
                <a:latin typeface="Arial" charset="0"/>
                <a:ea typeface="ＭＳ Ｐゴシック" charset="-128"/>
                <a:cs typeface="Arial" charset="0"/>
              </a:rPr>
              <a:t> </a:t>
            </a:r>
            <a:r>
              <a:rPr lang="it-IT" altLang="x-none" sz="1800" dirty="0" err="1">
                <a:latin typeface="Arial" charset="0"/>
                <a:ea typeface="ＭＳ Ｐゴシック" charset="-128"/>
                <a:cs typeface="Arial" charset="0"/>
              </a:rPr>
              <a:t>inversion</a:t>
            </a:r>
            <a:r>
              <a:rPr lang="it-IT" altLang="x-none" sz="1800" dirty="0">
                <a:latin typeface="Arial" charset="0"/>
                <a:ea typeface="ＭＳ Ｐゴシック" charset="-128"/>
                <a:cs typeface="Arial" charset="0"/>
              </a:rPr>
              <a:t>:</a:t>
            </a:r>
          </a:p>
          <a:p>
            <a:pPr>
              <a:buFont typeface="Arial" charset="0"/>
              <a:buNone/>
            </a:pPr>
            <a:r>
              <a:rPr lang="it-IT" altLang="x-none" sz="1800" dirty="0">
                <a:solidFill>
                  <a:srgbClr val="0000FF"/>
                </a:solidFill>
                <a:latin typeface="Courier" charset="0"/>
                <a:ea typeface="ＭＳ Ｐゴシック" charset="-128"/>
                <a:cs typeface="Arial" charset="0"/>
              </a:rPr>
              <a:t>0.0.0.255</a:t>
            </a:r>
            <a:r>
              <a:rPr lang="it-IT" altLang="x-none" sz="1800" dirty="0">
                <a:latin typeface="Calibri" charset="0"/>
                <a:ea typeface="ＭＳ Ｐゴシック" charset="-128"/>
                <a:cs typeface="Arial" charset="0"/>
              </a:rPr>
              <a:t> 	</a:t>
            </a:r>
            <a:r>
              <a:rPr lang="it-IT" altLang="x-none" sz="1800" dirty="0">
                <a:latin typeface="Arial" charset="0"/>
                <a:ea typeface="ＭＳ Ｐゴシック" charset="-128"/>
                <a:cs typeface="Arial" charset="0"/>
                <a:sym typeface="Wingdings" charset="2"/>
              </a:rPr>
              <a:t>==</a:t>
            </a:r>
            <a:r>
              <a:rPr lang="it-IT" altLang="x-none" sz="1800" dirty="0">
                <a:latin typeface="Calibri" charset="0"/>
                <a:ea typeface="ＭＳ Ｐゴシック" charset="-128"/>
                <a:cs typeface="Arial" charset="0"/>
                <a:sym typeface="Wingdings" charset="2"/>
              </a:rPr>
              <a:t>   </a:t>
            </a:r>
            <a:r>
              <a:rPr lang="it-IT" altLang="x-none" sz="1800" dirty="0">
                <a:solidFill>
                  <a:srgbClr val="0000FF"/>
                </a:solidFill>
                <a:latin typeface="Courier" charset="0"/>
                <a:ea typeface="ＭＳ Ｐゴシック" charset="-128"/>
                <a:cs typeface="Arial" charset="0"/>
              </a:rPr>
              <a:t>255.255.255.0 	</a:t>
            </a:r>
            <a:r>
              <a:rPr lang="it-IT" altLang="x-none" sz="1800" dirty="0">
                <a:latin typeface="Arial" charset="0"/>
                <a:ea typeface="ＭＳ Ｐゴシック" charset="-128"/>
                <a:cs typeface="Arial" charset="0"/>
              </a:rPr>
              <a:t>==</a:t>
            </a:r>
            <a:r>
              <a:rPr lang="it-IT" altLang="x-none" sz="1800" dirty="0">
                <a:solidFill>
                  <a:srgbClr val="0000FF"/>
                </a:solidFill>
                <a:latin typeface="Courier" charset="0"/>
                <a:ea typeface="ＭＳ Ｐゴシック" charset="-128"/>
                <a:cs typeface="Arial" charset="0"/>
              </a:rPr>
              <a:t> /24 </a:t>
            </a:r>
            <a:r>
              <a:rPr lang="it-IT" altLang="x-none" sz="1800" dirty="0">
                <a:latin typeface="Arial" charset="0"/>
                <a:ea typeface="ＭＳ Ｐゴシック" charset="-128"/>
                <a:cs typeface="Arial" charset="0"/>
              </a:rPr>
              <a:t>(254 </a:t>
            </a:r>
            <a:r>
              <a:rPr lang="it-IT" altLang="x-none" sz="1800" dirty="0" err="1">
                <a:latin typeface="Arial" charset="0"/>
                <a:ea typeface="ＭＳ Ｐゴシック" charset="-128"/>
                <a:cs typeface="Arial" charset="0"/>
              </a:rPr>
              <a:t>hosts</a:t>
            </a:r>
            <a:r>
              <a:rPr lang="it-IT" altLang="x-none" sz="1800" dirty="0">
                <a:latin typeface="Arial" charset="0"/>
                <a:ea typeface="ＭＳ Ｐゴシック" charset="-128"/>
                <a:cs typeface="Arial" charset="0"/>
              </a:rPr>
              <a:t>)</a:t>
            </a:r>
            <a:endParaRPr lang="en-US" altLang="x-none" sz="1800" dirty="0">
              <a:latin typeface="Arial" charset="0"/>
              <a:ea typeface="ＭＳ Ｐゴシック" charset="-128"/>
              <a:cs typeface="Arial" charset="0"/>
            </a:endParaRPr>
          </a:p>
          <a:p>
            <a:pPr>
              <a:buFont typeface="Arial" charset="0"/>
              <a:buNone/>
            </a:pPr>
            <a:r>
              <a:rPr lang="it-IT" altLang="x-none" sz="1800" dirty="0">
                <a:solidFill>
                  <a:srgbClr val="0000FF"/>
                </a:solidFill>
                <a:latin typeface="Courier" charset="0"/>
                <a:ea typeface="ＭＳ Ｐゴシック" charset="-128"/>
                <a:cs typeface="Arial" charset="0"/>
              </a:rPr>
              <a:t>0.0.0.15</a:t>
            </a:r>
            <a:r>
              <a:rPr lang="it-IT" altLang="x-none" sz="1800" dirty="0">
                <a:latin typeface="Arial" charset="0"/>
                <a:ea typeface="ＭＳ Ｐゴシック" charset="-128"/>
                <a:cs typeface="Arial" charset="0"/>
              </a:rPr>
              <a:t> 	</a:t>
            </a:r>
            <a:r>
              <a:rPr lang="it-IT" altLang="x-none" sz="1800" dirty="0">
                <a:latin typeface="Arial" charset="0"/>
                <a:ea typeface="ＭＳ Ｐゴシック" charset="-128"/>
                <a:cs typeface="Arial" charset="0"/>
                <a:sym typeface="Wingdings" charset="2"/>
              </a:rPr>
              <a:t>==  </a:t>
            </a:r>
            <a:r>
              <a:rPr lang="it-IT" altLang="x-none" sz="1800" dirty="0">
                <a:solidFill>
                  <a:srgbClr val="0000FF"/>
                </a:solidFill>
                <a:latin typeface="Courier" charset="0"/>
                <a:ea typeface="ＭＳ Ｐゴシック" charset="-128"/>
                <a:cs typeface="Arial" charset="0"/>
              </a:rPr>
              <a:t>255.255.255.240 	</a:t>
            </a:r>
            <a:r>
              <a:rPr lang="it-IT" altLang="x-none" sz="1800" dirty="0">
                <a:latin typeface="Arial" charset="0"/>
                <a:ea typeface="ＭＳ Ｐゴシック" charset="-128"/>
                <a:cs typeface="Arial" charset="0"/>
              </a:rPr>
              <a:t>==</a:t>
            </a:r>
            <a:r>
              <a:rPr lang="it-IT" altLang="x-none" sz="1800" dirty="0">
                <a:solidFill>
                  <a:srgbClr val="0000FF"/>
                </a:solidFill>
                <a:latin typeface="Courier" charset="0"/>
                <a:ea typeface="ＭＳ Ｐゴシック" charset="-128"/>
                <a:cs typeface="Arial" charset="0"/>
              </a:rPr>
              <a:t> /28 </a:t>
            </a:r>
            <a:r>
              <a:rPr lang="it-IT" altLang="x-none" sz="1800" dirty="0">
                <a:latin typeface="Arial" charset="0"/>
                <a:ea typeface="ＭＳ Ｐゴシック" charset="-128"/>
                <a:cs typeface="Arial" charset="0"/>
              </a:rPr>
              <a:t>(14 </a:t>
            </a:r>
            <a:r>
              <a:rPr lang="it-IT" altLang="x-none" sz="1800" dirty="0" err="1">
                <a:latin typeface="Arial" charset="0"/>
                <a:ea typeface="ＭＳ Ｐゴシック" charset="-128"/>
                <a:cs typeface="Arial" charset="0"/>
              </a:rPr>
              <a:t>hosts</a:t>
            </a:r>
            <a:r>
              <a:rPr lang="it-IT" altLang="x-none" sz="1800" dirty="0">
                <a:latin typeface="Arial" charset="0"/>
                <a:ea typeface="ＭＳ Ｐゴシック" charset="-128"/>
                <a:cs typeface="Arial" charset="0"/>
              </a:rPr>
              <a:t>)</a:t>
            </a:r>
          </a:p>
        </p:txBody>
      </p:sp>
      <p:sp>
        <p:nvSpPr>
          <p:cNvPr id="4" name="Title 3">
            <a:extLst>
              <a:ext uri="{FF2B5EF4-FFF2-40B4-BE49-F238E27FC236}">
                <a16:creationId xmlns:a16="http://schemas.microsoft.com/office/drawing/2014/main" id="{3D90D69E-8776-214C-9955-C318925581FD}"/>
              </a:ext>
            </a:extLst>
          </p:cNvPr>
          <p:cNvSpPr>
            <a:spLocks noGrp="1"/>
          </p:cNvSpPr>
          <p:nvPr>
            <p:ph type="title"/>
          </p:nvPr>
        </p:nvSpPr>
        <p:spPr>
          <a:xfrm>
            <a:off x="457200" y="274638"/>
            <a:ext cx="8229600" cy="868362"/>
          </a:xfrm>
        </p:spPr>
        <p:txBody>
          <a:bodyPr/>
          <a:lstStyle/>
          <a:p>
            <a:r>
              <a:rPr lang="en-US" dirty="0"/>
              <a:t>SNMP configuration</a:t>
            </a:r>
          </a:p>
        </p:txBody>
      </p:sp>
    </p:spTree>
    <p:extLst>
      <p:ext uri="{BB962C8B-B14F-4D97-AF65-F5344CB8AC3E}">
        <p14:creationId xmlns:p14="http://schemas.microsoft.com/office/powerpoint/2010/main" val="429444424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8" name="Text Placeholder 2"/>
          <p:cNvSpPr>
            <a:spLocks noGrp="1"/>
          </p:cNvSpPr>
          <p:nvPr>
            <p:ph type="body" sz="quarter" idx="10"/>
          </p:nvPr>
        </p:nvSpPr>
        <p:spPr>
          <a:xfrm>
            <a:off x="527050" y="1473200"/>
            <a:ext cx="8432800" cy="4394200"/>
          </a:xfrm>
        </p:spPr>
        <p:txBody>
          <a:bodyPr/>
          <a:lstStyle/>
          <a:p>
            <a:pPr>
              <a:buFont typeface="Arial" charset="0"/>
              <a:buNone/>
            </a:pPr>
            <a:r>
              <a:rPr lang="en-US" altLang="x-none" sz="2400" b="1" dirty="0">
                <a:latin typeface="Arial" charset="0"/>
                <a:ea typeface="ＭＳ Ｐゴシック" charset="-128"/>
                <a:cs typeface="Arial" charset="0"/>
              </a:rPr>
              <a:t>From a Linux machine (once </a:t>
            </a:r>
            <a:r>
              <a:rPr lang="en-US" altLang="x-none" sz="2400" b="1" dirty="0" err="1">
                <a:latin typeface="Arial" charset="0"/>
                <a:ea typeface="ＭＳ Ｐゴシック" charset="-128"/>
                <a:cs typeface="Arial" charset="0"/>
              </a:rPr>
              <a:t>snmp</a:t>
            </a:r>
            <a:r>
              <a:rPr lang="en-US" altLang="x-none" sz="2400" b="1" dirty="0">
                <a:latin typeface="Arial" charset="0"/>
                <a:ea typeface="ＭＳ Ｐゴシック" charset="-128"/>
                <a:cs typeface="Arial" charset="0"/>
              </a:rPr>
              <a:t> </a:t>
            </a:r>
            <a:r>
              <a:rPr lang="en-US" altLang="x-none" sz="2400" b="1" dirty="0" err="1">
                <a:latin typeface="Arial" charset="0"/>
                <a:ea typeface="ＭＳ Ｐゴシック" charset="-128"/>
                <a:cs typeface="Arial" charset="0"/>
              </a:rPr>
              <a:t>utils</a:t>
            </a:r>
            <a:r>
              <a:rPr lang="en-US" altLang="x-none" sz="2400" b="1" dirty="0">
                <a:latin typeface="Arial" charset="0"/>
                <a:ea typeface="ＭＳ Ｐゴシック" charset="-128"/>
                <a:cs typeface="Arial" charset="0"/>
              </a:rPr>
              <a:t> are installed), you might try:</a:t>
            </a:r>
          </a:p>
          <a:p>
            <a:pPr lvl="1">
              <a:buFont typeface="Wingdings 3" charset="2"/>
              <a:buNone/>
            </a:pPr>
            <a:endParaRPr lang="en-US" altLang="x-none" sz="1100" dirty="0">
              <a:latin typeface="Courier" charset="0"/>
              <a:ea typeface="ＭＳ Ｐゴシック" charset="-128"/>
              <a:cs typeface="Arial" charset="0"/>
            </a:endParaRPr>
          </a:p>
          <a:p>
            <a:pPr>
              <a:buFont typeface="Wingdings 3" charset="2"/>
              <a:buNone/>
            </a:pPr>
            <a:r>
              <a:rPr lang="en-US" altLang="x-none" sz="1800" dirty="0" err="1">
                <a:latin typeface="Courier New" charset="0"/>
                <a:ea typeface="ＭＳ Ｐゴシック" charset="-128"/>
                <a:cs typeface="Arial" charset="0"/>
              </a:rPr>
              <a:t>snmpwalk</a:t>
            </a:r>
            <a:r>
              <a:rPr lang="en-US" altLang="x-none" sz="1800" dirty="0">
                <a:latin typeface="Courier New" charset="0"/>
                <a:ea typeface="ＭＳ Ｐゴシック" charset="-128"/>
                <a:cs typeface="Arial" charset="0"/>
              </a:rPr>
              <a:t> –v2c –c </a:t>
            </a:r>
            <a:r>
              <a:rPr lang="en-US" altLang="x-none" sz="1800" dirty="0" err="1">
                <a:solidFill>
                  <a:srgbClr val="0000FF"/>
                </a:solidFill>
                <a:latin typeface="Courier New" charset="0"/>
                <a:ea typeface="ＭＳ Ｐゴシック" charset="-128"/>
                <a:cs typeface="Arial" charset="0"/>
              </a:rPr>
              <a:t>NetManage</a:t>
            </a:r>
            <a:r>
              <a:rPr lang="en-US" altLang="x-none" sz="1800" dirty="0">
                <a:latin typeface="Courier New" charset="0"/>
                <a:ea typeface="ＭＳ Ｐゴシック" charset="-128"/>
                <a:cs typeface="Arial" charset="0"/>
              </a:rPr>
              <a:t> </a:t>
            </a:r>
            <a:r>
              <a:rPr lang="en-US" altLang="x-none" sz="1800" dirty="0" err="1">
                <a:latin typeface="Courier New" charset="0"/>
                <a:ea typeface="ＭＳ Ｐゴシック" charset="-128"/>
                <a:cs typeface="Arial" charset="0"/>
              </a:rPr>
              <a:t>bdrX.campusY.ws.nsrc.org</a:t>
            </a:r>
            <a:r>
              <a:rPr lang="en-US" altLang="x-none" sz="1800" dirty="0">
                <a:latin typeface="Courier New" charset="0"/>
                <a:ea typeface="ＭＳ Ｐゴシック" charset="-128"/>
                <a:cs typeface="Arial" charset="0"/>
              </a:rPr>
              <a:t> </a:t>
            </a:r>
            <a:r>
              <a:rPr lang="en-US" altLang="x-none" sz="1800" dirty="0" err="1">
                <a:latin typeface="Courier New" charset="0"/>
                <a:ea typeface="ＭＳ Ｐゴシック" charset="-128"/>
                <a:cs typeface="Arial" charset="0"/>
              </a:rPr>
              <a:t>sysDescr</a:t>
            </a:r>
            <a:r>
              <a:rPr lang="en-US" altLang="x-none" sz="1800" dirty="0">
                <a:latin typeface="Courier New" charset="0"/>
                <a:ea typeface="ＭＳ Ｐゴシック" charset="-128"/>
                <a:cs typeface="Arial" charset="0"/>
              </a:rPr>
              <a:t> </a:t>
            </a:r>
          </a:p>
          <a:p>
            <a:pPr eaLnBrk="1" hangingPunct="1">
              <a:buFont typeface="Arial" charset="0"/>
              <a:buNone/>
            </a:pPr>
            <a:endParaRPr lang="en-US" altLang="x-none" sz="1400" dirty="0">
              <a:latin typeface="Arial" charset="0"/>
              <a:ea typeface="ＭＳ Ｐゴシック" charset="-128"/>
              <a:cs typeface="Arial" charset="0"/>
            </a:endParaRPr>
          </a:p>
        </p:txBody>
      </p:sp>
      <p:sp>
        <p:nvSpPr>
          <p:cNvPr id="4" name="Title 3">
            <a:extLst>
              <a:ext uri="{FF2B5EF4-FFF2-40B4-BE49-F238E27FC236}">
                <a16:creationId xmlns:a16="http://schemas.microsoft.com/office/drawing/2014/main" id="{0E369082-9F21-014B-A27E-C6BA0535B0A2}"/>
              </a:ext>
            </a:extLst>
          </p:cNvPr>
          <p:cNvSpPr>
            <a:spLocks noGrp="1"/>
          </p:cNvSpPr>
          <p:nvPr>
            <p:ph type="title"/>
          </p:nvPr>
        </p:nvSpPr>
        <p:spPr/>
        <p:txBody>
          <a:bodyPr/>
          <a:lstStyle/>
          <a:p>
            <a:r>
              <a:rPr lang="en-US" dirty="0"/>
              <a:t>SNMP configuration</a:t>
            </a:r>
          </a:p>
        </p:txBody>
      </p:sp>
    </p:spTree>
    <p:extLst>
      <p:ext uri="{BB962C8B-B14F-4D97-AF65-F5344CB8AC3E}">
        <p14:creationId xmlns:p14="http://schemas.microsoft.com/office/powerpoint/2010/main" val="401287150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7412" name="Text Placeholder 2"/>
          <p:cNvSpPr>
            <a:spLocks noGrp="1"/>
          </p:cNvSpPr>
          <p:nvPr>
            <p:ph type="body" sz="quarter" idx="10"/>
          </p:nvPr>
        </p:nvSpPr>
        <p:spPr>
          <a:xfrm>
            <a:off x="527050" y="1282700"/>
            <a:ext cx="8432800" cy="5461000"/>
          </a:xfrm>
        </p:spPr>
        <p:txBody>
          <a:bodyPr/>
          <a:lstStyle/>
          <a:p>
            <a:pPr marL="431800" indent="-322263" eaLnBrk="1" hangingPunct="1">
              <a:lnSpc>
                <a:spcPct val="90000"/>
              </a:lnSpc>
              <a:spcBef>
                <a:spcPts val="800"/>
              </a:spcBef>
              <a:buSzPct val="45000"/>
              <a:buFont typeface="Arial" charset="0"/>
              <a:buNone/>
              <a:tabLst>
                <a:tab pos="544513" algn="l"/>
                <a:tab pos="1001713" algn="l"/>
                <a:tab pos="1458913" algn="l"/>
                <a:tab pos="1916113" algn="l"/>
                <a:tab pos="2373313" algn="l"/>
                <a:tab pos="2830513" algn="l"/>
                <a:tab pos="3287713" algn="l"/>
                <a:tab pos="3744913" algn="l"/>
                <a:tab pos="4202113" algn="l"/>
                <a:tab pos="4659313" algn="l"/>
                <a:tab pos="5116513" algn="l"/>
                <a:tab pos="5573713" algn="l"/>
                <a:tab pos="6030913" algn="l"/>
                <a:tab pos="6488113" algn="l"/>
                <a:tab pos="6945313" algn="l"/>
                <a:tab pos="7402513" algn="l"/>
                <a:tab pos="7859713" algn="l"/>
                <a:tab pos="8316913" algn="l"/>
                <a:tab pos="8774113" algn="l"/>
                <a:tab pos="9231313" algn="l"/>
              </a:tabLst>
            </a:pPr>
            <a:r>
              <a:rPr lang="en-AU" altLang="x-none" sz="2400" b="1" dirty="0">
                <a:solidFill>
                  <a:srgbClr val="000000"/>
                </a:solidFill>
                <a:latin typeface="Arial" charset="0"/>
                <a:ea typeface="ＭＳ Ｐゴシック" charset="-128"/>
                <a:cs typeface="Arial" charset="0"/>
              </a:rPr>
              <a:t>Enabled by default in most modern routers</a:t>
            </a:r>
          </a:p>
          <a:p>
            <a:pPr marL="431800" indent="-322263" eaLnBrk="1" hangingPunct="1">
              <a:lnSpc>
                <a:spcPct val="90000"/>
              </a:lnSpc>
              <a:spcBef>
                <a:spcPts val="800"/>
              </a:spcBef>
              <a:buSzPct val="45000"/>
              <a:buFont typeface="Arial" charset="0"/>
              <a:buNone/>
              <a:tabLst>
                <a:tab pos="544513" algn="l"/>
                <a:tab pos="1001713" algn="l"/>
                <a:tab pos="1458913" algn="l"/>
                <a:tab pos="1916113" algn="l"/>
                <a:tab pos="2373313" algn="l"/>
                <a:tab pos="2830513" algn="l"/>
                <a:tab pos="3287713" algn="l"/>
                <a:tab pos="3744913" algn="l"/>
                <a:tab pos="4202113" algn="l"/>
                <a:tab pos="4659313" algn="l"/>
                <a:tab pos="5116513" algn="l"/>
                <a:tab pos="5573713" algn="l"/>
                <a:tab pos="6030913" algn="l"/>
                <a:tab pos="6488113" algn="l"/>
                <a:tab pos="6945313" algn="l"/>
                <a:tab pos="7402513" algn="l"/>
                <a:tab pos="7859713" algn="l"/>
                <a:tab pos="8316913" algn="l"/>
                <a:tab pos="8774113" algn="l"/>
                <a:tab pos="9231313" algn="l"/>
              </a:tabLst>
            </a:pPr>
            <a:r>
              <a:rPr lang="en-AU" altLang="x-none" sz="2400" b="1" dirty="0">
                <a:solidFill>
                  <a:srgbClr val="000000"/>
                </a:solidFill>
                <a:latin typeface="Arial" charset="0"/>
                <a:ea typeface="ＭＳ Ｐゴシック" charset="-128"/>
                <a:cs typeface="Arial" charset="0"/>
              </a:rPr>
              <a:t>If it</a:t>
            </a:r>
            <a:r>
              <a:rPr lang="en-AU" altLang="en-US" sz="2400" b="1" dirty="0">
                <a:solidFill>
                  <a:srgbClr val="000000"/>
                </a:solidFill>
                <a:latin typeface="Arial" charset="0"/>
                <a:ea typeface="ＭＳ Ｐゴシック" charset="-128"/>
                <a:cs typeface="Arial" charset="0"/>
              </a:rPr>
              <a:t>’</a:t>
            </a:r>
            <a:r>
              <a:rPr lang="en-AU" altLang="x-none" sz="2400" b="1" dirty="0">
                <a:solidFill>
                  <a:srgbClr val="000000"/>
                </a:solidFill>
                <a:latin typeface="Arial" charset="0"/>
                <a:ea typeface="ＭＳ Ｐゴシック" charset="-128"/>
                <a:cs typeface="Arial" charset="0"/>
              </a:rPr>
              <a:t>s not enabled:</a:t>
            </a:r>
          </a:p>
          <a:p>
            <a:pPr marL="687388" lvl="1" indent="-322263" eaLnBrk="1" hangingPunct="1">
              <a:lnSpc>
                <a:spcPct val="90000"/>
              </a:lnSpc>
              <a:spcBef>
                <a:spcPts val="800"/>
              </a:spcBef>
              <a:buSzPct val="45000"/>
              <a:buFont typeface="Arial" charset="0"/>
              <a:buNone/>
              <a:tabLst>
                <a:tab pos="544513" algn="l"/>
                <a:tab pos="1001713" algn="l"/>
                <a:tab pos="1458913" algn="l"/>
                <a:tab pos="1916113" algn="l"/>
                <a:tab pos="2373313" algn="l"/>
                <a:tab pos="2830513" algn="l"/>
                <a:tab pos="3287713" algn="l"/>
                <a:tab pos="3744913" algn="l"/>
                <a:tab pos="4202113" algn="l"/>
                <a:tab pos="4659313" algn="l"/>
                <a:tab pos="5116513" algn="l"/>
                <a:tab pos="5573713" algn="l"/>
                <a:tab pos="6030913" algn="l"/>
                <a:tab pos="6488113" algn="l"/>
                <a:tab pos="6945313" algn="l"/>
                <a:tab pos="7402513" algn="l"/>
                <a:tab pos="7859713" algn="l"/>
                <a:tab pos="8316913" algn="l"/>
                <a:tab pos="8774113" algn="l"/>
                <a:tab pos="9231313" algn="l"/>
              </a:tabLst>
            </a:pPr>
            <a:r>
              <a:rPr lang="en-AU" altLang="x-none" sz="2000" dirty="0" err="1">
                <a:solidFill>
                  <a:srgbClr val="000000"/>
                </a:solidFill>
                <a:latin typeface="Courier New" charset="0"/>
                <a:ea typeface="ＭＳ Ｐゴシック" charset="-128"/>
                <a:cs typeface="Arial" charset="0"/>
              </a:rPr>
              <a:t>rtr</a:t>
            </a:r>
            <a:r>
              <a:rPr lang="en-AU" altLang="x-none" sz="2000" dirty="0">
                <a:solidFill>
                  <a:srgbClr val="000000"/>
                </a:solidFill>
                <a:latin typeface="Courier New" charset="0"/>
                <a:ea typeface="ＭＳ Ｐゴシック" charset="-128"/>
                <a:cs typeface="Arial" charset="0"/>
              </a:rPr>
              <a:t>(</a:t>
            </a:r>
            <a:r>
              <a:rPr lang="en-AU" altLang="x-none" sz="2000" dirty="0" err="1">
                <a:solidFill>
                  <a:srgbClr val="000000"/>
                </a:solidFill>
                <a:latin typeface="Courier New" charset="0"/>
                <a:ea typeface="ＭＳ Ｐゴシック" charset="-128"/>
                <a:cs typeface="Arial" charset="0"/>
              </a:rPr>
              <a:t>config</a:t>
            </a:r>
            <a:r>
              <a:rPr lang="en-AU" altLang="x-none" sz="2000" dirty="0">
                <a:solidFill>
                  <a:srgbClr val="000000"/>
                </a:solidFill>
                <a:latin typeface="Courier New" charset="0"/>
                <a:ea typeface="ＭＳ Ｐゴシック" charset="-128"/>
                <a:cs typeface="Arial" charset="0"/>
              </a:rPr>
              <a:t>)# </a:t>
            </a:r>
            <a:r>
              <a:rPr lang="en-AU" altLang="x-none" sz="2000" dirty="0" err="1">
                <a:solidFill>
                  <a:srgbClr val="0000FF"/>
                </a:solidFill>
                <a:latin typeface="Courier New" charset="0"/>
                <a:ea typeface="ＭＳ Ｐゴシック" charset="-128"/>
                <a:cs typeface="Arial" charset="0"/>
              </a:rPr>
              <a:t>cdp</a:t>
            </a:r>
            <a:r>
              <a:rPr lang="en-AU" altLang="x-none" sz="2000" dirty="0">
                <a:solidFill>
                  <a:srgbClr val="0000FF"/>
                </a:solidFill>
                <a:latin typeface="Courier New" charset="0"/>
                <a:ea typeface="ＭＳ Ｐゴシック" charset="-128"/>
                <a:cs typeface="Arial" charset="0"/>
              </a:rPr>
              <a:t> run</a:t>
            </a:r>
          </a:p>
          <a:p>
            <a:pPr marL="687388" lvl="1" indent="-322263" eaLnBrk="1" hangingPunct="1">
              <a:lnSpc>
                <a:spcPct val="90000"/>
              </a:lnSpc>
              <a:spcBef>
                <a:spcPts val="800"/>
              </a:spcBef>
              <a:buSzPct val="45000"/>
              <a:buFont typeface="Arial" charset="0"/>
              <a:buNone/>
              <a:tabLst>
                <a:tab pos="544513" algn="l"/>
                <a:tab pos="1001713" algn="l"/>
                <a:tab pos="1458913" algn="l"/>
                <a:tab pos="1916113" algn="l"/>
                <a:tab pos="2373313" algn="l"/>
                <a:tab pos="2830513" algn="l"/>
                <a:tab pos="3287713" algn="l"/>
                <a:tab pos="3744913" algn="l"/>
                <a:tab pos="4202113" algn="l"/>
                <a:tab pos="4659313" algn="l"/>
                <a:tab pos="5116513" algn="l"/>
                <a:tab pos="5573713" algn="l"/>
                <a:tab pos="6030913" algn="l"/>
                <a:tab pos="6488113" algn="l"/>
                <a:tab pos="6945313" algn="l"/>
                <a:tab pos="7402513" algn="l"/>
                <a:tab pos="7859713" algn="l"/>
                <a:tab pos="8316913" algn="l"/>
                <a:tab pos="8774113" algn="l"/>
                <a:tab pos="9231313" algn="l"/>
              </a:tabLst>
            </a:pPr>
            <a:r>
              <a:rPr lang="en-AU" altLang="x-none" sz="2000" dirty="0" err="1">
                <a:solidFill>
                  <a:srgbClr val="000000"/>
                </a:solidFill>
                <a:latin typeface="Courier New" charset="0"/>
                <a:ea typeface="ＭＳ Ｐゴシック" charset="-128"/>
                <a:cs typeface="Arial" charset="0"/>
              </a:rPr>
              <a:t>rtr</a:t>
            </a:r>
            <a:r>
              <a:rPr lang="en-AU" altLang="x-none" sz="2000" dirty="0">
                <a:solidFill>
                  <a:srgbClr val="000000"/>
                </a:solidFill>
                <a:latin typeface="Courier New" charset="0"/>
                <a:ea typeface="ＭＳ Ｐゴシック" charset="-128"/>
                <a:cs typeface="Arial" charset="0"/>
              </a:rPr>
              <a:t>(</a:t>
            </a:r>
            <a:r>
              <a:rPr lang="en-AU" altLang="x-none" sz="2000" dirty="0" err="1">
                <a:solidFill>
                  <a:srgbClr val="000000"/>
                </a:solidFill>
                <a:latin typeface="Courier New" charset="0"/>
                <a:ea typeface="ＭＳ Ｐゴシック" charset="-128"/>
                <a:cs typeface="Arial" charset="0"/>
              </a:rPr>
              <a:t>config</a:t>
            </a:r>
            <a:r>
              <a:rPr lang="en-AU" altLang="x-none" sz="2000" dirty="0">
                <a:solidFill>
                  <a:srgbClr val="000000"/>
                </a:solidFill>
                <a:latin typeface="Courier New" charset="0"/>
                <a:ea typeface="ＭＳ Ｐゴシック" charset="-128"/>
                <a:cs typeface="Arial" charset="0"/>
              </a:rPr>
              <a:t>-if)# </a:t>
            </a:r>
            <a:r>
              <a:rPr lang="en-AU" altLang="x-none" sz="2000" dirty="0" err="1">
                <a:solidFill>
                  <a:srgbClr val="0000FF"/>
                </a:solidFill>
                <a:latin typeface="Courier New" charset="0"/>
                <a:ea typeface="ＭＳ Ｐゴシック" charset="-128"/>
                <a:cs typeface="Arial" charset="0"/>
              </a:rPr>
              <a:t>cdp</a:t>
            </a:r>
            <a:r>
              <a:rPr lang="en-AU" altLang="x-none" sz="2000" dirty="0">
                <a:solidFill>
                  <a:srgbClr val="0000FF"/>
                </a:solidFill>
                <a:latin typeface="Courier New" charset="0"/>
                <a:ea typeface="ＭＳ Ｐゴシック" charset="-128"/>
                <a:cs typeface="Arial" charset="0"/>
              </a:rPr>
              <a:t> enable</a:t>
            </a:r>
            <a:r>
              <a:rPr lang="en-AU" altLang="x-none" sz="2000" dirty="0">
                <a:solidFill>
                  <a:srgbClr val="000000"/>
                </a:solidFill>
                <a:latin typeface="Courier" charset="0"/>
                <a:ea typeface="ＭＳ Ｐゴシック" charset="-128"/>
                <a:cs typeface="Arial" charset="0"/>
              </a:rPr>
              <a:t>	</a:t>
            </a:r>
            <a:r>
              <a:rPr lang="en-AU" altLang="x-none" sz="1800" dirty="0">
                <a:solidFill>
                  <a:srgbClr val="000000"/>
                </a:solidFill>
                <a:latin typeface="Arial" charset="0"/>
                <a:ea typeface="ＭＳ Ｐゴシック" charset="-128"/>
                <a:cs typeface="Arial" charset="0"/>
              </a:rPr>
              <a:t>(per-interface)</a:t>
            </a:r>
            <a:br>
              <a:rPr lang="en-AU" altLang="x-none" sz="1800" dirty="0">
                <a:solidFill>
                  <a:srgbClr val="000000"/>
                </a:solidFill>
                <a:latin typeface="Arial" charset="0"/>
                <a:ea typeface="ＭＳ Ｐゴシック" charset="-128"/>
                <a:cs typeface="Arial" charset="0"/>
              </a:rPr>
            </a:br>
            <a:endParaRPr lang="en-AU" altLang="x-none" sz="1800" dirty="0">
              <a:solidFill>
                <a:srgbClr val="000000"/>
              </a:solidFill>
              <a:latin typeface="Arial" charset="0"/>
              <a:ea typeface="ＭＳ Ｐゴシック" charset="-128"/>
              <a:cs typeface="Arial" charset="0"/>
            </a:endParaRPr>
          </a:p>
          <a:p>
            <a:pPr marL="431800" indent="-322263" eaLnBrk="1" hangingPunct="1">
              <a:lnSpc>
                <a:spcPct val="90000"/>
              </a:lnSpc>
              <a:spcBef>
                <a:spcPts val="800"/>
              </a:spcBef>
              <a:buSzPct val="45000"/>
              <a:buFont typeface="Arial" charset="0"/>
              <a:buNone/>
              <a:tabLst>
                <a:tab pos="544513" algn="l"/>
                <a:tab pos="1001713" algn="l"/>
                <a:tab pos="1458913" algn="l"/>
                <a:tab pos="1916113" algn="l"/>
                <a:tab pos="2373313" algn="l"/>
                <a:tab pos="2830513" algn="l"/>
                <a:tab pos="3287713" algn="l"/>
                <a:tab pos="3744913" algn="l"/>
                <a:tab pos="4202113" algn="l"/>
                <a:tab pos="4659313" algn="l"/>
                <a:tab pos="5116513" algn="l"/>
                <a:tab pos="5573713" algn="l"/>
                <a:tab pos="6030913" algn="l"/>
                <a:tab pos="6488113" algn="l"/>
                <a:tab pos="6945313" algn="l"/>
                <a:tab pos="7402513" algn="l"/>
                <a:tab pos="7859713" algn="l"/>
                <a:tab pos="8316913" algn="l"/>
                <a:tab pos="8774113" algn="l"/>
                <a:tab pos="9231313" algn="l"/>
              </a:tabLst>
            </a:pPr>
            <a:r>
              <a:rPr lang="en-AU" altLang="x-none" sz="2400" b="1" dirty="0">
                <a:solidFill>
                  <a:srgbClr val="000000"/>
                </a:solidFill>
                <a:latin typeface="Arial" charset="0"/>
                <a:ea typeface="ＭＳ Ｐゴシック" charset="-128"/>
                <a:cs typeface="Arial" charset="0"/>
              </a:rPr>
              <a:t>To see existing </a:t>
            </a:r>
            <a:r>
              <a:rPr lang="en-AU" altLang="x-none" sz="2400" b="1" dirty="0" err="1">
                <a:solidFill>
                  <a:srgbClr val="000000"/>
                </a:solidFill>
                <a:latin typeface="Arial" charset="0"/>
                <a:ea typeface="ＭＳ Ｐゴシック" charset="-128"/>
                <a:cs typeface="Arial" charset="0"/>
              </a:rPr>
              <a:t>neighbors</a:t>
            </a:r>
            <a:r>
              <a:rPr lang="en-AU" altLang="x-none" sz="2400" b="1" dirty="0">
                <a:solidFill>
                  <a:srgbClr val="000000"/>
                </a:solidFill>
                <a:latin typeface="Arial" charset="0"/>
                <a:ea typeface="ＭＳ Ｐゴシック" charset="-128"/>
                <a:cs typeface="Arial" charset="0"/>
              </a:rPr>
              <a:t>:</a:t>
            </a:r>
          </a:p>
          <a:p>
            <a:pPr marL="687388" lvl="1" indent="-322263" eaLnBrk="1" hangingPunct="1">
              <a:lnSpc>
                <a:spcPct val="90000"/>
              </a:lnSpc>
              <a:spcBef>
                <a:spcPts val="800"/>
              </a:spcBef>
              <a:buSzPct val="45000"/>
              <a:buFont typeface="Arial" charset="0"/>
              <a:buNone/>
              <a:tabLst>
                <a:tab pos="544513" algn="l"/>
                <a:tab pos="1001713" algn="l"/>
                <a:tab pos="1458913" algn="l"/>
                <a:tab pos="1916113" algn="l"/>
                <a:tab pos="2373313" algn="l"/>
                <a:tab pos="2830513" algn="l"/>
                <a:tab pos="3287713" algn="l"/>
                <a:tab pos="3744913" algn="l"/>
                <a:tab pos="4202113" algn="l"/>
                <a:tab pos="4659313" algn="l"/>
                <a:tab pos="5116513" algn="l"/>
                <a:tab pos="5573713" algn="l"/>
                <a:tab pos="6030913" algn="l"/>
                <a:tab pos="6488113" algn="l"/>
                <a:tab pos="6945313" algn="l"/>
                <a:tab pos="7402513" algn="l"/>
                <a:tab pos="7859713" algn="l"/>
                <a:tab pos="8316913" algn="l"/>
                <a:tab pos="8774113" algn="l"/>
                <a:tab pos="9231313" algn="l"/>
              </a:tabLst>
            </a:pPr>
            <a:r>
              <a:rPr lang="en-AU" altLang="x-none" sz="2200" dirty="0" err="1">
                <a:solidFill>
                  <a:srgbClr val="000000"/>
                </a:solidFill>
                <a:latin typeface="Courier New" charset="0"/>
                <a:ea typeface="ＭＳ Ｐゴシック" charset="-128"/>
                <a:cs typeface="Arial" charset="0"/>
              </a:rPr>
              <a:t>rtr</a:t>
            </a:r>
            <a:r>
              <a:rPr lang="en-AU" altLang="x-none" sz="2200" dirty="0">
                <a:solidFill>
                  <a:srgbClr val="000000"/>
                </a:solidFill>
                <a:latin typeface="Courier New" charset="0"/>
                <a:ea typeface="ＭＳ Ｐゴシック" charset="-128"/>
                <a:cs typeface="Arial" charset="0"/>
              </a:rPr>
              <a:t># </a:t>
            </a:r>
            <a:r>
              <a:rPr lang="en-AU" altLang="x-none" sz="2200" dirty="0">
                <a:solidFill>
                  <a:srgbClr val="0000FF"/>
                </a:solidFill>
                <a:latin typeface="Courier New" charset="0"/>
                <a:ea typeface="ＭＳ Ｐゴシック" charset="-128"/>
                <a:cs typeface="Arial" charset="0"/>
              </a:rPr>
              <a:t>show </a:t>
            </a:r>
            <a:r>
              <a:rPr lang="en-AU" altLang="x-none" sz="2200" dirty="0" err="1">
                <a:solidFill>
                  <a:srgbClr val="0000FF"/>
                </a:solidFill>
                <a:latin typeface="Courier New" charset="0"/>
                <a:ea typeface="ＭＳ Ｐゴシック" charset="-128"/>
                <a:cs typeface="Arial" charset="0"/>
              </a:rPr>
              <a:t>cdp</a:t>
            </a:r>
            <a:r>
              <a:rPr lang="en-AU" altLang="x-none" sz="2200" dirty="0">
                <a:solidFill>
                  <a:srgbClr val="0000FF"/>
                </a:solidFill>
                <a:latin typeface="Courier New" charset="0"/>
                <a:ea typeface="ＭＳ Ｐゴシック" charset="-128"/>
                <a:cs typeface="Arial" charset="0"/>
              </a:rPr>
              <a:t> </a:t>
            </a:r>
            <a:r>
              <a:rPr lang="en-AU" altLang="x-none" sz="2200" dirty="0" err="1">
                <a:solidFill>
                  <a:srgbClr val="0000FF"/>
                </a:solidFill>
                <a:latin typeface="Courier New" charset="0"/>
                <a:ea typeface="ＭＳ Ｐゴシック" charset="-128"/>
                <a:cs typeface="Arial" charset="0"/>
              </a:rPr>
              <a:t>neighbors</a:t>
            </a:r>
            <a:br>
              <a:rPr lang="en-AU" altLang="x-none" sz="2200" dirty="0">
                <a:solidFill>
                  <a:srgbClr val="0000FF"/>
                </a:solidFill>
                <a:latin typeface="Courier New" charset="0"/>
                <a:ea typeface="ＭＳ Ｐゴシック" charset="-128"/>
                <a:cs typeface="Arial" charset="0"/>
              </a:rPr>
            </a:br>
            <a:endParaRPr lang="en-US" altLang="x-none" dirty="0">
              <a:solidFill>
                <a:srgbClr val="0000FF"/>
              </a:solidFill>
              <a:latin typeface="Courier New" charset="0"/>
              <a:ea typeface="ＭＳ Ｐゴシック" charset="-128"/>
              <a:cs typeface="Arial" charset="0"/>
            </a:endParaRPr>
          </a:p>
          <a:p>
            <a:pPr marL="431800" indent="-322263" eaLnBrk="1" hangingPunct="1">
              <a:lnSpc>
                <a:spcPct val="90000"/>
              </a:lnSpc>
              <a:spcBef>
                <a:spcPts val="800"/>
              </a:spcBef>
              <a:buSzPct val="45000"/>
              <a:buFont typeface="Arial" charset="0"/>
              <a:buNone/>
              <a:tabLst>
                <a:tab pos="544513" algn="l"/>
                <a:tab pos="1001713" algn="l"/>
                <a:tab pos="1458913" algn="l"/>
                <a:tab pos="1916113" algn="l"/>
                <a:tab pos="2373313" algn="l"/>
                <a:tab pos="2830513" algn="l"/>
                <a:tab pos="3287713" algn="l"/>
                <a:tab pos="3744913" algn="l"/>
                <a:tab pos="4202113" algn="l"/>
                <a:tab pos="4659313" algn="l"/>
                <a:tab pos="5116513" algn="l"/>
                <a:tab pos="5573713" algn="l"/>
                <a:tab pos="6030913" algn="l"/>
                <a:tab pos="6488113" algn="l"/>
                <a:tab pos="6945313" algn="l"/>
                <a:tab pos="7402513" algn="l"/>
                <a:tab pos="7859713" algn="l"/>
                <a:tab pos="8316913" algn="l"/>
                <a:tab pos="8774113" algn="l"/>
                <a:tab pos="9231313" algn="l"/>
              </a:tabLst>
            </a:pPr>
            <a:r>
              <a:rPr lang="en-AU" altLang="x-none" sz="2400" b="1" dirty="0">
                <a:solidFill>
                  <a:srgbClr val="000000"/>
                </a:solidFill>
                <a:latin typeface="Arial" charset="0"/>
                <a:ea typeface="ＭＳ Ｐゴシック" charset="-128"/>
                <a:cs typeface="Arial" charset="0"/>
              </a:rPr>
              <a:t>Tools to visualize/view CDP announcements:</a:t>
            </a:r>
          </a:p>
          <a:p>
            <a:pPr marL="687388" lvl="1" indent="-322263" eaLnBrk="1" hangingPunct="1">
              <a:lnSpc>
                <a:spcPct val="90000"/>
              </a:lnSpc>
              <a:spcBef>
                <a:spcPts val="800"/>
              </a:spcBef>
              <a:buSzPct val="45000"/>
              <a:buFont typeface="Arial" charset="0"/>
              <a:buNone/>
              <a:tabLst>
                <a:tab pos="544513" algn="l"/>
                <a:tab pos="1001713" algn="l"/>
                <a:tab pos="1458913" algn="l"/>
                <a:tab pos="1916113" algn="l"/>
                <a:tab pos="2373313" algn="l"/>
                <a:tab pos="2830513" algn="l"/>
                <a:tab pos="3287713" algn="l"/>
                <a:tab pos="3744913" algn="l"/>
                <a:tab pos="4202113" algn="l"/>
                <a:tab pos="4659313" algn="l"/>
                <a:tab pos="5116513" algn="l"/>
                <a:tab pos="5573713" algn="l"/>
                <a:tab pos="6030913" algn="l"/>
                <a:tab pos="6488113" algn="l"/>
                <a:tab pos="6945313" algn="l"/>
                <a:tab pos="7402513" algn="l"/>
                <a:tab pos="7859713" algn="l"/>
                <a:tab pos="8316913" algn="l"/>
                <a:tab pos="8774113" algn="l"/>
                <a:tab pos="9231313" algn="l"/>
              </a:tabLst>
            </a:pPr>
            <a:r>
              <a:rPr lang="en-AU" altLang="x-none" sz="2200" i="1" dirty="0" err="1">
                <a:solidFill>
                  <a:srgbClr val="000000"/>
                </a:solidFill>
                <a:latin typeface="Arial" charset="0"/>
                <a:ea typeface="ＭＳ Ｐゴシック" charset="-128"/>
                <a:cs typeface="Arial" charset="0"/>
              </a:rPr>
              <a:t>tcpdump</a:t>
            </a:r>
            <a:r>
              <a:rPr lang="en-AU" altLang="x-none" sz="2200" i="1" dirty="0">
                <a:solidFill>
                  <a:srgbClr val="000000"/>
                </a:solidFill>
                <a:latin typeface="Arial" charset="0"/>
                <a:ea typeface="ＭＳ Ｐゴシック" charset="-128"/>
                <a:cs typeface="Arial" charset="0"/>
              </a:rPr>
              <a:t>  </a:t>
            </a:r>
          </a:p>
          <a:p>
            <a:pPr marL="687388" lvl="1" indent="-322263" eaLnBrk="1" hangingPunct="1">
              <a:lnSpc>
                <a:spcPct val="90000"/>
              </a:lnSpc>
              <a:spcBef>
                <a:spcPts val="800"/>
              </a:spcBef>
              <a:buSzPct val="45000"/>
              <a:buFont typeface="Arial" charset="0"/>
              <a:buNone/>
              <a:tabLst>
                <a:tab pos="544513" algn="l"/>
                <a:tab pos="1001713" algn="l"/>
                <a:tab pos="1458913" algn="l"/>
                <a:tab pos="1916113" algn="l"/>
                <a:tab pos="2373313" algn="l"/>
                <a:tab pos="2830513" algn="l"/>
                <a:tab pos="3287713" algn="l"/>
                <a:tab pos="3744913" algn="l"/>
                <a:tab pos="4202113" algn="l"/>
                <a:tab pos="4659313" algn="l"/>
                <a:tab pos="5116513" algn="l"/>
                <a:tab pos="5573713" algn="l"/>
                <a:tab pos="6030913" algn="l"/>
                <a:tab pos="6488113" algn="l"/>
                <a:tab pos="6945313" algn="l"/>
                <a:tab pos="7402513" algn="l"/>
                <a:tab pos="7859713" algn="l"/>
                <a:tab pos="8316913" algn="l"/>
                <a:tab pos="8774113" algn="l"/>
                <a:tab pos="9231313" algn="l"/>
              </a:tabLst>
            </a:pPr>
            <a:r>
              <a:rPr lang="en-AU" altLang="x-none" sz="2200" i="1" dirty="0" err="1">
                <a:solidFill>
                  <a:srgbClr val="000000"/>
                </a:solidFill>
                <a:latin typeface="Arial" charset="0"/>
                <a:ea typeface="ＭＳ Ｐゴシック" charset="-128"/>
                <a:cs typeface="Arial" charset="0"/>
              </a:rPr>
              <a:t>cdpr</a:t>
            </a:r>
            <a:endParaRPr lang="en-AU" altLang="x-none" sz="2200" i="1" dirty="0">
              <a:solidFill>
                <a:srgbClr val="000000"/>
              </a:solidFill>
              <a:latin typeface="Arial" charset="0"/>
              <a:ea typeface="ＭＳ Ｐゴシック" charset="-128"/>
              <a:cs typeface="Arial" charset="0"/>
            </a:endParaRPr>
          </a:p>
          <a:p>
            <a:pPr marL="687388" lvl="1" indent="-322263" eaLnBrk="1" hangingPunct="1">
              <a:lnSpc>
                <a:spcPct val="90000"/>
              </a:lnSpc>
              <a:spcBef>
                <a:spcPts val="800"/>
              </a:spcBef>
              <a:buSzPct val="45000"/>
              <a:buFont typeface="Arial" charset="0"/>
              <a:buNone/>
              <a:tabLst>
                <a:tab pos="544513" algn="l"/>
                <a:tab pos="1001713" algn="l"/>
                <a:tab pos="1458913" algn="l"/>
                <a:tab pos="1916113" algn="l"/>
                <a:tab pos="2373313" algn="l"/>
                <a:tab pos="2830513" algn="l"/>
                <a:tab pos="3287713" algn="l"/>
                <a:tab pos="3744913" algn="l"/>
                <a:tab pos="4202113" algn="l"/>
                <a:tab pos="4659313" algn="l"/>
                <a:tab pos="5116513" algn="l"/>
                <a:tab pos="5573713" algn="l"/>
                <a:tab pos="6030913" algn="l"/>
                <a:tab pos="6488113" algn="l"/>
                <a:tab pos="6945313" algn="l"/>
                <a:tab pos="7402513" algn="l"/>
                <a:tab pos="7859713" algn="l"/>
                <a:tab pos="8316913" algn="l"/>
                <a:tab pos="8774113" algn="l"/>
                <a:tab pos="9231313" algn="l"/>
              </a:tabLst>
            </a:pPr>
            <a:r>
              <a:rPr lang="en-AU" altLang="x-none" sz="2200" i="1" dirty="0" err="1">
                <a:solidFill>
                  <a:srgbClr val="000000"/>
                </a:solidFill>
                <a:latin typeface="Arial" charset="0"/>
                <a:ea typeface="ＭＳ Ｐゴシック" charset="-128"/>
                <a:cs typeface="Arial" charset="0"/>
              </a:rPr>
              <a:t>wireshark</a:t>
            </a:r>
            <a:endParaRPr lang="en-AU" altLang="x-none" sz="2200" i="1" dirty="0">
              <a:solidFill>
                <a:srgbClr val="000000"/>
              </a:solidFill>
              <a:latin typeface="Arial" charset="0"/>
              <a:ea typeface="ＭＳ Ｐゴシック" charset="-128"/>
              <a:cs typeface="Arial" charset="0"/>
            </a:endParaRPr>
          </a:p>
          <a:p>
            <a:pPr marL="687388" lvl="1" indent="-322263" eaLnBrk="1" hangingPunct="1">
              <a:lnSpc>
                <a:spcPct val="90000"/>
              </a:lnSpc>
              <a:spcBef>
                <a:spcPts val="800"/>
              </a:spcBef>
              <a:buSzPct val="45000"/>
              <a:buFont typeface="Arial" charset="0"/>
              <a:buNone/>
              <a:tabLst>
                <a:tab pos="544513" algn="l"/>
                <a:tab pos="1001713" algn="l"/>
                <a:tab pos="1458913" algn="l"/>
                <a:tab pos="1916113" algn="l"/>
                <a:tab pos="2373313" algn="l"/>
                <a:tab pos="2830513" algn="l"/>
                <a:tab pos="3287713" algn="l"/>
                <a:tab pos="3744913" algn="l"/>
                <a:tab pos="4202113" algn="l"/>
                <a:tab pos="4659313" algn="l"/>
                <a:tab pos="5116513" algn="l"/>
                <a:tab pos="5573713" algn="l"/>
                <a:tab pos="6030913" algn="l"/>
                <a:tab pos="6488113" algn="l"/>
                <a:tab pos="6945313" algn="l"/>
                <a:tab pos="7402513" algn="l"/>
                <a:tab pos="7859713" algn="l"/>
                <a:tab pos="8316913" algn="l"/>
                <a:tab pos="8774113" algn="l"/>
                <a:tab pos="9231313" algn="l"/>
              </a:tabLst>
            </a:pPr>
            <a:r>
              <a:rPr lang="en-AU" altLang="x-none" sz="2200" i="1" dirty="0" err="1">
                <a:solidFill>
                  <a:srgbClr val="000000"/>
                </a:solidFill>
                <a:latin typeface="Arial" charset="0"/>
                <a:ea typeface="ＭＳ Ｐゴシック" charset="-128"/>
                <a:cs typeface="Arial" charset="0"/>
              </a:rPr>
              <a:t>tshark</a:t>
            </a:r>
            <a:endParaRPr lang="en-AU" altLang="x-none" sz="2200" i="1" dirty="0">
              <a:solidFill>
                <a:srgbClr val="000000"/>
              </a:solidFill>
              <a:latin typeface="Arial" charset="0"/>
              <a:ea typeface="ＭＳ Ｐゴシック" charset="-128"/>
              <a:cs typeface="Arial" charset="0"/>
            </a:endParaRPr>
          </a:p>
          <a:p>
            <a:pPr marL="431800" indent="-322263" eaLnBrk="1" hangingPunct="1">
              <a:buFont typeface="Arial" charset="0"/>
              <a:buNone/>
              <a:tabLst>
                <a:tab pos="544513" algn="l"/>
                <a:tab pos="1001713" algn="l"/>
                <a:tab pos="1458913" algn="l"/>
                <a:tab pos="1916113" algn="l"/>
                <a:tab pos="2373313" algn="l"/>
                <a:tab pos="2830513" algn="l"/>
                <a:tab pos="3287713" algn="l"/>
                <a:tab pos="3744913" algn="l"/>
                <a:tab pos="4202113" algn="l"/>
                <a:tab pos="4659313" algn="l"/>
                <a:tab pos="5116513" algn="l"/>
                <a:tab pos="5573713" algn="l"/>
                <a:tab pos="6030913" algn="l"/>
                <a:tab pos="6488113" algn="l"/>
                <a:tab pos="6945313" algn="l"/>
                <a:tab pos="7402513" algn="l"/>
                <a:tab pos="7859713" algn="l"/>
                <a:tab pos="8316913" algn="l"/>
                <a:tab pos="8774113" algn="l"/>
                <a:tab pos="9231313" algn="l"/>
              </a:tabLst>
            </a:pPr>
            <a:endParaRPr lang="en-US" altLang="x-none" sz="1400" dirty="0">
              <a:latin typeface="Arial" charset="0"/>
              <a:ea typeface="ＭＳ Ｐゴシック" charset="-128"/>
              <a:cs typeface="Arial" charset="0"/>
            </a:endParaRPr>
          </a:p>
        </p:txBody>
      </p:sp>
      <p:sp>
        <p:nvSpPr>
          <p:cNvPr id="4" name="Title 3">
            <a:extLst>
              <a:ext uri="{FF2B5EF4-FFF2-40B4-BE49-F238E27FC236}">
                <a16:creationId xmlns:a16="http://schemas.microsoft.com/office/drawing/2014/main" id="{4F0A18A5-2BEF-A74C-8656-266BFE392E21}"/>
              </a:ext>
            </a:extLst>
          </p:cNvPr>
          <p:cNvSpPr>
            <a:spLocks noGrp="1"/>
          </p:cNvSpPr>
          <p:nvPr>
            <p:ph type="title"/>
          </p:nvPr>
        </p:nvSpPr>
        <p:spPr>
          <a:xfrm>
            <a:off x="457200" y="274638"/>
            <a:ext cx="8229600" cy="868362"/>
          </a:xfrm>
        </p:spPr>
        <p:txBody>
          <a:bodyPr/>
          <a:lstStyle/>
          <a:p>
            <a:r>
              <a:rPr lang="en-US" dirty="0"/>
              <a:t>Cisco Discovery Protocol (CDP)</a:t>
            </a:r>
          </a:p>
        </p:txBody>
      </p:sp>
    </p:spTree>
    <p:extLst>
      <p:ext uri="{BB962C8B-B14F-4D97-AF65-F5344CB8AC3E}">
        <p14:creationId xmlns:p14="http://schemas.microsoft.com/office/powerpoint/2010/main" val="53788614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8436" name="Text Placeholder 2"/>
          <p:cNvSpPr>
            <a:spLocks noGrp="1"/>
          </p:cNvSpPr>
          <p:nvPr>
            <p:ph type="body" sz="quarter" idx="10"/>
          </p:nvPr>
        </p:nvSpPr>
        <p:spPr>
          <a:xfrm>
            <a:off x="527050" y="1282700"/>
            <a:ext cx="8616950" cy="5461000"/>
          </a:xfrm>
        </p:spPr>
        <p:txBody>
          <a:bodyPr/>
          <a:lstStyle/>
          <a:p>
            <a:pPr eaLnBrk="1" hangingPunct="1">
              <a:buFont typeface="Arial" charset="0"/>
              <a:buNone/>
            </a:pPr>
            <a:r>
              <a:rPr lang="en-US" altLang="x-none" sz="2300" b="1" dirty="0">
                <a:latin typeface="Arial" charset="0"/>
                <a:ea typeface="ＭＳ Ｐゴシック" charset="-128"/>
                <a:cs typeface="Arial" charset="0"/>
              </a:rPr>
              <a:t>Configure version 5 </a:t>
            </a:r>
            <a:r>
              <a:rPr lang="en-US" altLang="x-none" sz="2300" b="1" dirty="0" err="1">
                <a:latin typeface="Arial" charset="0"/>
                <a:ea typeface="ＭＳ Ｐゴシック" charset="-128"/>
                <a:cs typeface="Arial" charset="0"/>
              </a:rPr>
              <a:t>NetFlow</a:t>
            </a:r>
            <a:r>
              <a:rPr lang="en-US" altLang="x-none" sz="2300" b="1" dirty="0">
                <a:latin typeface="Arial" charset="0"/>
                <a:ea typeface="ＭＳ Ｐゴシック" charset="-128"/>
                <a:cs typeface="Arial" charset="0"/>
              </a:rPr>
              <a:t> flows on </a:t>
            </a:r>
            <a:r>
              <a:rPr lang="en-US" altLang="x-none" sz="2300" b="1" dirty="0" err="1">
                <a:latin typeface="Arial" charset="0"/>
                <a:ea typeface="ＭＳ Ｐゴシック" charset="-128"/>
                <a:cs typeface="Arial" charset="0"/>
              </a:rPr>
              <a:t>FastEthernet</a:t>
            </a:r>
            <a:r>
              <a:rPr lang="en-US" altLang="x-none" sz="2300" b="1" dirty="0">
                <a:latin typeface="Arial" charset="0"/>
                <a:ea typeface="ＭＳ Ｐゴシック" charset="-128"/>
                <a:cs typeface="Arial" charset="0"/>
              </a:rPr>
              <a:t> interface 0/0 and export them to 100.68.</a:t>
            </a:r>
            <a:r>
              <a:rPr lang="en-US" altLang="x-none" sz="2300" b="1" dirty="0">
                <a:solidFill>
                  <a:srgbClr val="0070C0"/>
                </a:solidFill>
                <a:latin typeface="Arial" charset="0"/>
                <a:ea typeface="ＭＳ Ｐゴシック" charset="-128"/>
                <a:cs typeface="Arial" charset="0"/>
              </a:rPr>
              <a:t>Y</a:t>
            </a:r>
            <a:r>
              <a:rPr lang="en-US" altLang="x-none" sz="2300" b="1" dirty="0">
                <a:latin typeface="Arial" charset="0"/>
                <a:ea typeface="ＭＳ Ｐゴシック" charset="-128"/>
                <a:cs typeface="Arial" charset="0"/>
              </a:rPr>
              <a:t>.130 on port 9996:</a:t>
            </a:r>
            <a:endParaRPr lang="en-US" altLang="x-none" sz="800" b="1" dirty="0">
              <a:latin typeface="Arial" charset="0"/>
              <a:ea typeface="ＭＳ Ｐゴシック" charset="-128"/>
              <a:cs typeface="Arial" charset="0"/>
            </a:endParaRPr>
          </a:p>
          <a:p>
            <a:pPr eaLnBrk="1" hangingPunct="1">
              <a:buFont typeface="Arial" charset="0"/>
              <a:buNone/>
            </a:pPr>
            <a:endParaRPr lang="en-US" altLang="x-none" sz="800" dirty="0">
              <a:latin typeface="Courier New" charset="0"/>
              <a:ea typeface="ＭＳ Ｐゴシック" charset="-128"/>
              <a:cs typeface="Arial" charset="0"/>
            </a:endParaRPr>
          </a:p>
          <a:p>
            <a:pPr lvl="1" eaLnBrk="1" hangingPunct="1">
              <a:buFont typeface="Arial" charset="0"/>
              <a:buNone/>
            </a:pPr>
            <a:r>
              <a:rPr lang="en-US" altLang="x-none" sz="1600" dirty="0" err="1">
                <a:latin typeface="Courier New" charset="0"/>
                <a:ea typeface="ＭＳ Ｐゴシック" charset="-128"/>
                <a:cs typeface="Arial" charset="0"/>
              </a:rPr>
              <a:t>rtr</a:t>
            </a:r>
            <a:r>
              <a:rPr lang="en-US" altLang="x-none" sz="1600" dirty="0">
                <a:latin typeface="Courier New" charset="0"/>
                <a:ea typeface="ＭＳ Ｐゴシック" charset="-128"/>
                <a:cs typeface="Arial" charset="0"/>
              </a:rPr>
              <a:t># </a:t>
            </a:r>
            <a:r>
              <a:rPr lang="en-US" altLang="x-none" sz="1600" dirty="0">
                <a:solidFill>
                  <a:srgbClr val="0000FF"/>
                </a:solidFill>
                <a:latin typeface="Courier New" charset="0"/>
                <a:ea typeface="ＭＳ Ｐゴシック" charset="-128"/>
                <a:cs typeface="Arial" charset="0"/>
              </a:rPr>
              <a:t>configure terminal</a:t>
            </a:r>
          </a:p>
          <a:p>
            <a:pPr lvl="1" eaLnBrk="1" hangingPunct="1">
              <a:buFont typeface="Arial" charset="0"/>
              <a:buNone/>
            </a:pPr>
            <a:r>
              <a:rPr lang="en-US" altLang="x-none" sz="1600" dirty="0" err="1">
                <a:latin typeface="Courier New" charset="0"/>
                <a:ea typeface="ＭＳ Ｐゴシック" charset="-128"/>
                <a:cs typeface="Arial" charset="0"/>
              </a:rPr>
              <a:t>rtr</a:t>
            </a:r>
            <a:r>
              <a:rPr lang="en-US" altLang="x-none" sz="1600" dirty="0">
                <a:latin typeface="Courier New" charset="0"/>
                <a:ea typeface="ＭＳ Ｐゴシック" charset="-128"/>
                <a:cs typeface="Arial" charset="0"/>
              </a:rPr>
              <a:t>(</a:t>
            </a:r>
            <a:r>
              <a:rPr lang="en-US" altLang="x-none" sz="1600" dirty="0" err="1">
                <a:latin typeface="Courier New" charset="0"/>
                <a:ea typeface="ＭＳ Ｐゴシック" charset="-128"/>
                <a:cs typeface="Arial" charset="0"/>
              </a:rPr>
              <a:t>config</a:t>
            </a:r>
            <a:r>
              <a:rPr lang="en-US" altLang="x-none" sz="1600" dirty="0">
                <a:latin typeface="Courier New" charset="0"/>
                <a:ea typeface="ＭＳ Ｐゴシック" charset="-128"/>
                <a:cs typeface="Arial" charset="0"/>
              </a:rPr>
              <a:t>)# </a:t>
            </a:r>
            <a:r>
              <a:rPr lang="en-US" altLang="x-none" sz="1600" dirty="0">
                <a:solidFill>
                  <a:srgbClr val="0000FF"/>
                </a:solidFill>
                <a:latin typeface="Courier New" charset="0"/>
                <a:ea typeface="ＭＳ Ｐゴシック" charset="-128"/>
                <a:cs typeface="Arial" charset="0"/>
              </a:rPr>
              <a:t>interface </a:t>
            </a:r>
            <a:r>
              <a:rPr lang="en-US" altLang="x-none" sz="1600" dirty="0" err="1">
                <a:solidFill>
                  <a:srgbClr val="0000FF"/>
                </a:solidFill>
                <a:latin typeface="Courier New" charset="0"/>
                <a:ea typeface="ＭＳ Ｐゴシック" charset="-128"/>
                <a:cs typeface="Arial" charset="0"/>
              </a:rPr>
              <a:t>FastEthernet</a:t>
            </a:r>
            <a:r>
              <a:rPr lang="en-US" altLang="x-none" sz="1600" dirty="0">
                <a:solidFill>
                  <a:srgbClr val="0000FF"/>
                </a:solidFill>
                <a:latin typeface="Courier New" charset="0"/>
                <a:ea typeface="ＭＳ Ｐゴシック" charset="-128"/>
                <a:cs typeface="Arial" charset="0"/>
              </a:rPr>
              <a:t> 0/0</a:t>
            </a:r>
          </a:p>
          <a:p>
            <a:pPr lvl="1" eaLnBrk="1" hangingPunct="1">
              <a:buFont typeface="Arial" charset="0"/>
              <a:buNone/>
            </a:pPr>
            <a:r>
              <a:rPr lang="en-US" altLang="x-none" sz="1600" dirty="0" err="1">
                <a:latin typeface="Courier New" charset="0"/>
                <a:ea typeface="ＭＳ Ｐゴシック" charset="-128"/>
                <a:cs typeface="Arial" charset="0"/>
              </a:rPr>
              <a:t>rtr</a:t>
            </a:r>
            <a:r>
              <a:rPr lang="en-US" altLang="x-none" sz="1600" dirty="0">
                <a:latin typeface="Courier New" charset="0"/>
                <a:ea typeface="ＭＳ Ｐゴシック" charset="-128"/>
                <a:cs typeface="Arial" charset="0"/>
              </a:rPr>
              <a:t>(</a:t>
            </a:r>
            <a:r>
              <a:rPr lang="en-US" altLang="x-none" sz="1600" dirty="0" err="1">
                <a:latin typeface="Courier New" charset="0"/>
                <a:ea typeface="ＭＳ Ｐゴシック" charset="-128"/>
                <a:cs typeface="Arial" charset="0"/>
              </a:rPr>
              <a:t>config</a:t>
            </a:r>
            <a:r>
              <a:rPr lang="en-US" altLang="x-none" sz="1600" dirty="0">
                <a:latin typeface="Courier New" charset="0"/>
                <a:ea typeface="ＭＳ Ｐゴシック" charset="-128"/>
                <a:cs typeface="Arial" charset="0"/>
              </a:rPr>
              <a:t>-if)# </a:t>
            </a:r>
            <a:r>
              <a:rPr lang="en-US" altLang="x-none" sz="1600" dirty="0" err="1">
                <a:solidFill>
                  <a:srgbClr val="0000FF"/>
                </a:solidFill>
                <a:latin typeface="Courier New" charset="0"/>
                <a:ea typeface="ＭＳ Ｐゴシック" charset="-128"/>
                <a:cs typeface="Arial" charset="0"/>
              </a:rPr>
              <a:t>ip</a:t>
            </a:r>
            <a:r>
              <a:rPr lang="en-US" altLang="x-none" sz="1600" dirty="0">
                <a:solidFill>
                  <a:srgbClr val="0000FF"/>
                </a:solidFill>
                <a:latin typeface="Courier New" charset="0"/>
                <a:ea typeface="ＭＳ Ｐゴシック" charset="-128"/>
                <a:cs typeface="Arial" charset="0"/>
              </a:rPr>
              <a:t> flow ingress</a:t>
            </a:r>
          </a:p>
          <a:p>
            <a:pPr lvl="1" eaLnBrk="1" hangingPunct="1">
              <a:buFont typeface="Arial" charset="0"/>
              <a:buNone/>
            </a:pPr>
            <a:r>
              <a:rPr lang="en-US" altLang="x-none" sz="1600" dirty="0" err="1">
                <a:latin typeface="Courier New" charset="0"/>
                <a:ea typeface="ＭＳ Ｐゴシック" charset="-128"/>
                <a:cs typeface="Arial" charset="0"/>
              </a:rPr>
              <a:t>rtr</a:t>
            </a:r>
            <a:r>
              <a:rPr lang="en-US" altLang="x-none" sz="1600" dirty="0">
                <a:latin typeface="Courier New" charset="0"/>
                <a:ea typeface="ＭＳ Ｐゴシック" charset="-128"/>
                <a:cs typeface="Arial" charset="0"/>
              </a:rPr>
              <a:t>(</a:t>
            </a:r>
            <a:r>
              <a:rPr lang="en-US" altLang="x-none" sz="1600" dirty="0" err="1">
                <a:latin typeface="Courier New" charset="0"/>
                <a:ea typeface="ＭＳ Ｐゴシック" charset="-128"/>
                <a:cs typeface="Arial" charset="0"/>
              </a:rPr>
              <a:t>config</a:t>
            </a:r>
            <a:r>
              <a:rPr lang="en-US" altLang="x-none" sz="1600" dirty="0">
                <a:latin typeface="Courier New" charset="0"/>
                <a:ea typeface="ＭＳ Ｐゴシック" charset="-128"/>
                <a:cs typeface="Arial" charset="0"/>
              </a:rPr>
              <a:t>-if)# </a:t>
            </a:r>
            <a:r>
              <a:rPr lang="en-US" altLang="x-none" sz="1600" dirty="0" err="1">
                <a:solidFill>
                  <a:srgbClr val="0000FF"/>
                </a:solidFill>
                <a:latin typeface="Courier New" charset="0"/>
                <a:ea typeface="ＭＳ Ｐゴシック" charset="-128"/>
                <a:cs typeface="Arial" charset="0"/>
              </a:rPr>
              <a:t>ip</a:t>
            </a:r>
            <a:r>
              <a:rPr lang="en-US" altLang="x-none" sz="1600" dirty="0">
                <a:solidFill>
                  <a:srgbClr val="0000FF"/>
                </a:solidFill>
                <a:latin typeface="Courier New" charset="0"/>
                <a:ea typeface="ＭＳ Ｐゴシック" charset="-128"/>
                <a:cs typeface="Arial" charset="0"/>
              </a:rPr>
              <a:t> flow egress</a:t>
            </a:r>
          </a:p>
          <a:p>
            <a:pPr lvl="1" eaLnBrk="1" hangingPunct="1">
              <a:buFont typeface="Arial" charset="0"/>
              <a:buNone/>
            </a:pPr>
            <a:r>
              <a:rPr lang="en-US" altLang="x-none" sz="1600" dirty="0" err="1">
                <a:latin typeface="Courier New" charset="0"/>
                <a:ea typeface="ＭＳ Ｐゴシック" charset="-128"/>
                <a:cs typeface="Arial" charset="0"/>
              </a:rPr>
              <a:t>rtr</a:t>
            </a:r>
            <a:r>
              <a:rPr lang="en-US" altLang="x-none" sz="1600" dirty="0">
                <a:latin typeface="Courier New" charset="0"/>
                <a:ea typeface="ＭＳ Ｐゴシック" charset="-128"/>
                <a:cs typeface="Arial" charset="0"/>
              </a:rPr>
              <a:t>(</a:t>
            </a:r>
            <a:r>
              <a:rPr lang="en-US" altLang="x-none" sz="1600" dirty="0" err="1">
                <a:latin typeface="Courier New" charset="0"/>
                <a:ea typeface="ＭＳ Ｐゴシック" charset="-128"/>
                <a:cs typeface="Arial" charset="0"/>
              </a:rPr>
              <a:t>config</a:t>
            </a:r>
            <a:r>
              <a:rPr lang="en-US" altLang="x-none" sz="1600" dirty="0">
                <a:latin typeface="Courier New" charset="0"/>
                <a:ea typeface="ＭＳ Ｐゴシック" charset="-128"/>
                <a:cs typeface="Arial" charset="0"/>
              </a:rPr>
              <a:t>-if)# </a:t>
            </a:r>
            <a:r>
              <a:rPr lang="en-US" altLang="x-none" sz="1600" dirty="0">
                <a:solidFill>
                  <a:srgbClr val="0000FF"/>
                </a:solidFill>
                <a:latin typeface="Courier New" charset="0"/>
                <a:ea typeface="ＭＳ Ｐゴシック" charset="-128"/>
                <a:cs typeface="Arial" charset="0"/>
              </a:rPr>
              <a:t>exit</a:t>
            </a:r>
          </a:p>
          <a:p>
            <a:pPr lvl="1" eaLnBrk="1" hangingPunct="1">
              <a:buFont typeface="Arial" charset="0"/>
              <a:buNone/>
            </a:pPr>
            <a:r>
              <a:rPr lang="en-US" altLang="x-none" sz="1600" dirty="0" err="1">
                <a:latin typeface="Courier New" charset="0"/>
                <a:ea typeface="ＭＳ Ｐゴシック" charset="-128"/>
                <a:cs typeface="Arial" charset="0"/>
              </a:rPr>
              <a:t>rtr</a:t>
            </a:r>
            <a:r>
              <a:rPr lang="en-US" altLang="x-none" sz="1600" dirty="0">
                <a:latin typeface="Courier New" charset="0"/>
                <a:ea typeface="ＭＳ Ｐゴシック" charset="-128"/>
                <a:cs typeface="Arial" charset="0"/>
              </a:rPr>
              <a:t>(</a:t>
            </a:r>
            <a:r>
              <a:rPr lang="en-US" altLang="x-none" sz="1600" dirty="0" err="1">
                <a:latin typeface="Courier New" charset="0"/>
                <a:ea typeface="ＭＳ Ｐゴシック" charset="-128"/>
                <a:cs typeface="Arial" charset="0"/>
              </a:rPr>
              <a:t>config</a:t>
            </a:r>
            <a:r>
              <a:rPr lang="en-US" altLang="x-none" sz="1600" dirty="0">
                <a:latin typeface="Courier New" charset="0"/>
                <a:ea typeface="ＭＳ Ｐゴシック" charset="-128"/>
                <a:cs typeface="Arial" charset="0"/>
              </a:rPr>
              <a:t>-if)# </a:t>
            </a:r>
            <a:r>
              <a:rPr lang="en-US" altLang="x-none" sz="1600" dirty="0" err="1">
                <a:solidFill>
                  <a:srgbClr val="0000FF"/>
                </a:solidFill>
                <a:latin typeface="Courier New" charset="0"/>
                <a:ea typeface="ＭＳ Ｐゴシック" charset="-128"/>
                <a:cs typeface="Arial" charset="0"/>
              </a:rPr>
              <a:t>ip</a:t>
            </a:r>
            <a:r>
              <a:rPr lang="en-US" altLang="x-none" sz="1600" dirty="0">
                <a:solidFill>
                  <a:srgbClr val="0000FF"/>
                </a:solidFill>
                <a:latin typeface="Courier New" charset="0"/>
                <a:ea typeface="ＭＳ Ｐゴシック" charset="-128"/>
                <a:cs typeface="Arial" charset="0"/>
              </a:rPr>
              <a:t> flow-export destination 100.68.</a:t>
            </a:r>
            <a:r>
              <a:rPr lang="en-US" altLang="x-none" sz="1600" b="1" dirty="0">
                <a:solidFill>
                  <a:srgbClr val="0000FF"/>
                </a:solidFill>
                <a:latin typeface="Courier New" charset="0"/>
                <a:ea typeface="ＭＳ Ｐゴシック" charset="-128"/>
                <a:cs typeface="Arial" charset="0"/>
              </a:rPr>
              <a:t>Y</a:t>
            </a:r>
            <a:r>
              <a:rPr lang="en-US" altLang="x-none" sz="1600" dirty="0">
                <a:solidFill>
                  <a:srgbClr val="0000FF"/>
                </a:solidFill>
                <a:latin typeface="Courier New" charset="0"/>
                <a:ea typeface="ＭＳ Ｐゴシック" charset="-128"/>
                <a:cs typeface="Arial" charset="0"/>
              </a:rPr>
              <a:t>.130 9996</a:t>
            </a:r>
          </a:p>
          <a:p>
            <a:pPr lvl="1" eaLnBrk="1" hangingPunct="1">
              <a:buFont typeface="Arial" charset="0"/>
              <a:buNone/>
            </a:pPr>
            <a:r>
              <a:rPr lang="en-US" altLang="x-none" sz="1600" dirty="0" err="1">
                <a:latin typeface="Courier New" charset="0"/>
                <a:ea typeface="ＭＳ Ｐゴシック" charset="-128"/>
                <a:cs typeface="Arial" charset="0"/>
              </a:rPr>
              <a:t>rtr</a:t>
            </a:r>
            <a:r>
              <a:rPr lang="en-US" altLang="x-none" sz="1600" dirty="0">
                <a:latin typeface="Courier New" charset="0"/>
                <a:ea typeface="ＭＳ Ｐゴシック" charset="-128"/>
                <a:cs typeface="Arial" charset="0"/>
              </a:rPr>
              <a:t>(</a:t>
            </a:r>
            <a:r>
              <a:rPr lang="en-US" altLang="x-none" sz="1600" dirty="0" err="1">
                <a:latin typeface="Courier New" charset="0"/>
                <a:ea typeface="ＭＳ Ｐゴシック" charset="-128"/>
                <a:cs typeface="Arial" charset="0"/>
              </a:rPr>
              <a:t>config</a:t>
            </a:r>
            <a:r>
              <a:rPr lang="en-US" altLang="x-none" sz="1600" dirty="0">
                <a:latin typeface="Courier New" charset="0"/>
                <a:ea typeface="ＭＳ Ｐゴシック" charset="-128"/>
                <a:cs typeface="Arial" charset="0"/>
              </a:rPr>
              <a:t>-if)# </a:t>
            </a:r>
            <a:r>
              <a:rPr lang="en-US" altLang="x-none" sz="1600" dirty="0" err="1">
                <a:solidFill>
                  <a:srgbClr val="0000FF"/>
                </a:solidFill>
                <a:latin typeface="Courier New" charset="0"/>
                <a:ea typeface="ＭＳ Ｐゴシック" charset="-128"/>
                <a:cs typeface="Arial" charset="0"/>
              </a:rPr>
              <a:t>ip</a:t>
            </a:r>
            <a:r>
              <a:rPr lang="en-US" altLang="x-none" sz="1600" dirty="0">
                <a:solidFill>
                  <a:srgbClr val="0000FF"/>
                </a:solidFill>
                <a:latin typeface="Courier New" charset="0"/>
                <a:ea typeface="ＭＳ Ｐゴシック" charset="-128"/>
                <a:cs typeface="Arial" charset="0"/>
              </a:rPr>
              <a:t> flow-export version 5</a:t>
            </a:r>
          </a:p>
          <a:p>
            <a:pPr lvl="1" eaLnBrk="1" hangingPunct="1">
              <a:buFont typeface="Arial" charset="0"/>
              <a:buNone/>
            </a:pPr>
            <a:r>
              <a:rPr lang="en-US" altLang="x-none" sz="1600" dirty="0" err="1">
                <a:latin typeface="Courier New" charset="0"/>
                <a:ea typeface="ＭＳ Ｐゴシック" charset="-128"/>
                <a:cs typeface="Arial" charset="0"/>
              </a:rPr>
              <a:t>rtr</a:t>
            </a:r>
            <a:r>
              <a:rPr lang="en-US" altLang="x-none" sz="1600" dirty="0">
                <a:latin typeface="Courier New" charset="0"/>
                <a:ea typeface="ＭＳ Ｐゴシック" charset="-128"/>
                <a:cs typeface="Arial" charset="0"/>
              </a:rPr>
              <a:t>(</a:t>
            </a:r>
            <a:r>
              <a:rPr lang="en-US" altLang="x-none" sz="1600" dirty="0" err="1">
                <a:latin typeface="Courier New" charset="0"/>
                <a:ea typeface="ＭＳ Ｐゴシック" charset="-128"/>
                <a:cs typeface="Arial" charset="0"/>
              </a:rPr>
              <a:t>config</a:t>
            </a:r>
            <a:r>
              <a:rPr lang="en-US" altLang="x-none" sz="1600" dirty="0">
                <a:latin typeface="Courier New" charset="0"/>
                <a:ea typeface="ＭＳ Ｐゴシック" charset="-128"/>
                <a:cs typeface="Arial" charset="0"/>
              </a:rPr>
              <a:t>-if)# </a:t>
            </a:r>
            <a:r>
              <a:rPr lang="en-US" altLang="x-none" sz="1600" dirty="0" err="1">
                <a:solidFill>
                  <a:srgbClr val="0000FF"/>
                </a:solidFill>
                <a:latin typeface="Courier New" charset="0"/>
                <a:ea typeface="ＭＳ Ｐゴシック" charset="-128"/>
                <a:cs typeface="Arial" charset="0"/>
              </a:rPr>
              <a:t>ip</a:t>
            </a:r>
            <a:r>
              <a:rPr lang="en-US" altLang="x-none" sz="1600" dirty="0">
                <a:solidFill>
                  <a:srgbClr val="0000FF"/>
                </a:solidFill>
                <a:latin typeface="Courier New" charset="0"/>
                <a:ea typeface="ＭＳ Ｐゴシック" charset="-128"/>
                <a:cs typeface="Arial" charset="0"/>
              </a:rPr>
              <a:t> flow-cache timeout active 5</a:t>
            </a:r>
          </a:p>
          <a:p>
            <a:pPr lvl="1" eaLnBrk="1" hangingPunct="1">
              <a:buFont typeface="Arial" charset="0"/>
              <a:buNone/>
            </a:pPr>
            <a:endParaRPr lang="en-US" altLang="x-none" sz="1400" dirty="0">
              <a:solidFill>
                <a:srgbClr val="0000FF"/>
              </a:solidFill>
              <a:latin typeface="Courier New" charset="0"/>
              <a:ea typeface="ＭＳ Ｐゴシック" charset="-128"/>
              <a:cs typeface="Arial" charset="0"/>
            </a:endParaRPr>
          </a:p>
          <a:p>
            <a:pPr eaLnBrk="1" hangingPunct="1">
              <a:buFont typeface="Arial" charset="0"/>
              <a:buNone/>
            </a:pPr>
            <a:r>
              <a:rPr lang="en-US" altLang="x-none" sz="2400" dirty="0">
                <a:latin typeface="Arial" charset="0"/>
                <a:ea typeface="ＭＳ Ｐゴシック" charset="-128"/>
                <a:cs typeface="Arial" charset="0"/>
              </a:rPr>
              <a:t>This breaks up long-lived flows into 5-minute fragments. You can choose any number of minutes between 1 and 60. If you leave it at the default of 30 minutes your traffic reports will have spikes.</a:t>
            </a:r>
          </a:p>
          <a:p>
            <a:pPr eaLnBrk="1" hangingPunct="1">
              <a:buFont typeface="Arial" charset="0"/>
              <a:buNone/>
            </a:pPr>
            <a:r>
              <a:rPr lang="en-US" altLang="x-none" sz="2400" b="1" dirty="0">
                <a:latin typeface="Arial" charset="0"/>
                <a:ea typeface="ＭＳ Ｐゴシック" charset="-128"/>
                <a:cs typeface="Arial" charset="0"/>
              </a:rPr>
              <a:t>Note:</a:t>
            </a:r>
            <a:r>
              <a:rPr lang="en-US" altLang="x-none" sz="2400" dirty="0">
                <a:latin typeface="Arial" charset="0"/>
                <a:ea typeface="ＭＳ Ｐゴシック" charset="-128"/>
                <a:cs typeface="Arial" charset="0"/>
              </a:rPr>
              <a:t> Newer version of Cisco IOS have changed this syntax.</a:t>
            </a:r>
          </a:p>
        </p:txBody>
      </p:sp>
      <p:sp>
        <p:nvSpPr>
          <p:cNvPr id="4" name="Title 3">
            <a:extLst>
              <a:ext uri="{FF2B5EF4-FFF2-40B4-BE49-F238E27FC236}">
                <a16:creationId xmlns:a16="http://schemas.microsoft.com/office/drawing/2014/main" id="{895AAE4E-A84A-324C-B852-7F1CF6BCAE68}"/>
              </a:ext>
            </a:extLst>
          </p:cNvPr>
          <p:cNvSpPr>
            <a:spLocks noGrp="1"/>
          </p:cNvSpPr>
          <p:nvPr>
            <p:ph type="title"/>
          </p:nvPr>
        </p:nvSpPr>
        <p:spPr>
          <a:xfrm>
            <a:off x="228600" y="274638"/>
            <a:ext cx="8686800" cy="715962"/>
          </a:xfrm>
        </p:spPr>
        <p:txBody>
          <a:bodyPr/>
          <a:lstStyle/>
          <a:p>
            <a:r>
              <a:rPr lang="en-US" dirty="0">
                <a:cs typeface="Arial" charset="0"/>
              </a:rPr>
              <a:t>Enabling </a:t>
            </a:r>
            <a:r>
              <a:rPr lang="en-US" dirty="0" err="1">
                <a:cs typeface="Arial" charset="0"/>
              </a:rPr>
              <a:t>NetFlow</a:t>
            </a:r>
            <a:r>
              <a:rPr lang="en-US" dirty="0">
                <a:cs typeface="Arial" charset="0"/>
              </a:rPr>
              <a:t> flows version 5</a:t>
            </a:r>
            <a:endParaRPr lang="en-US" dirty="0"/>
          </a:p>
        </p:txBody>
      </p:sp>
    </p:spTree>
    <p:extLst>
      <p:ext uri="{BB962C8B-B14F-4D97-AF65-F5344CB8AC3E}">
        <p14:creationId xmlns:p14="http://schemas.microsoft.com/office/powerpoint/2010/main" val="354650802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8436" name="Text Placeholder 2"/>
          <p:cNvSpPr>
            <a:spLocks noGrp="1"/>
          </p:cNvSpPr>
          <p:nvPr>
            <p:ph type="body" sz="quarter" idx="10"/>
          </p:nvPr>
        </p:nvSpPr>
        <p:spPr>
          <a:xfrm>
            <a:off x="527050" y="1270000"/>
            <a:ext cx="8432800" cy="5461000"/>
          </a:xfrm>
        </p:spPr>
        <p:txBody>
          <a:bodyPr/>
          <a:lstStyle/>
          <a:p>
            <a:pPr lvl="1" eaLnBrk="1" hangingPunct="1">
              <a:buFont typeface="Arial" charset="0"/>
              <a:buNone/>
              <a:defRPr/>
            </a:pPr>
            <a:r>
              <a:rPr lang="en-US" sz="1800" dirty="0" err="1">
                <a:latin typeface="Courier New" charset="0"/>
                <a:ea typeface="ＭＳ Ｐゴシック" charset="0"/>
                <a:cs typeface="Courier New" charset="0"/>
              </a:rPr>
              <a:t>rtr</a:t>
            </a:r>
            <a:r>
              <a:rPr lang="en-US" sz="1800" dirty="0">
                <a:latin typeface="Courier New" charset="0"/>
                <a:ea typeface="ＭＳ Ｐゴシック" charset="0"/>
                <a:cs typeface="Courier New" charset="0"/>
              </a:rPr>
              <a:t>(</a:t>
            </a:r>
            <a:r>
              <a:rPr lang="en-US" sz="1800" dirty="0" err="1">
                <a:latin typeface="Courier New" charset="0"/>
                <a:ea typeface="ＭＳ Ｐゴシック" charset="0"/>
                <a:cs typeface="Courier New" charset="0"/>
              </a:rPr>
              <a:t>config</a:t>
            </a:r>
            <a:r>
              <a:rPr lang="en-US" sz="1800" dirty="0">
                <a:latin typeface="Courier New" charset="0"/>
                <a:ea typeface="ＭＳ Ｐゴシック" charset="0"/>
                <a:cs typeface="Courier New" charset="0"/>
              </a:rPr>
              <a:t>)# </a:t>
            </a:r>
            <a:r>
              <a:rPr lang="en-US" sz="1800" dirty="0" err="1">
                <a:solidFill>
                  <a:srgbClr val="0000FF"/>
                </a:solidFill>
                <a:latin typeface="Courier New" charset="0"/>
                <a:ea typeface="ＭＳ Ｐゴシック" charset="0"/>
                <a:cs typeface="Courier New" charset="0"/>
              </a:rPr>
              <a:t>snmp</a:t>
            </a:r>
            <a:r>
              <a:rPr lang="en-US" sz="1800" dirty="0">
                <a:solidFill>
                  <a:srgbClr val="0000FF"/>
                </a:solidFill>
                <a:latin typeface="Courier New" charset="0"/>
                <a:ea typeface="ＭＳ Ｐゴシック" charset="0"/>
                <a:cs typeface="Courier New" charset="0"/>
              </a:rPr>
              <a:t>-server </a:t>
            </a:r>
            <a:r>
              <a:rPr lang="en-US" sz="1800" dirty="0" err="1">
                <a:solidFill>
                  <a:srgbClr val="0000FF"/>
                </a:solidFill>
                <a:latin typeface="Courier New" charset="0"/>
                <a:ea typeface="ＭＳ Ｐゴシック" charset="0"/>
                <a:cs typeface="Courier New" charset="0"/>
              </a:rPr>
              <a:t>ifindex</a:t>
            </a:r>
            <a:r>
              <a:rPr lang="en-US" sz="1800" dirty="0">
                <a:solidFill>
                  <a:srgbClr val="0000FF"/>
                </a:solidFill>
                <a:latin typeface="Courier New" charset="0"/>
                <a:ea typeface="ＭＳ Ｐゴシック" charset="0"/>
                <a:cs typeface="Courier New" charset="0"/>
              </a:rPr>
              <a:t> persist</a:t>
            </a:r>
          </a:p>
          <a:p>
            <a:pPr eaLnBrk="1" hangingPunct="1">
              <a:buFont typeface="Arial" charset="0"/>
              <a:buNone/>
              <a:defRPr/>
            </a:pPr>
            <a:endParaRPr lang="en-US" sz="800" dirty="0">
              <a:latin typeface="Arial" charset="0"/>
              <a:ea typeface="ＭＳ Ｐゴシック" charset="0"/>
              <a:cs typeface="Courier New" charset="0"/>
            </a:endParaRPr>
          </a:p>
          <a:p>
            <a:pPr marL="0" indent="0">
              <a:buFont typeface="Arial" charset="0"/>
              <a:buNone/>
              <a:defRPr/>
            </a:pPr>
            <a:r>
              <a:rPr lang="en-US" sz="2000" dirty="0"/>
              <a:t>Ensures that the </a:t>
            </a:r>
            <a:r>
              <a:rPr lang="en-US" sz="2000" dirty="0" err="1"/>
              <a:t>ifIndex</a:t>
            </a:r>
            <a:r>
              <a:rPr lang="en-US" sz="2000" dirty="0"/>
              <a:t> values are retained over router reboots or if you add/remove interface modules.</a:t>
            </a:r>
            <a:endParaRPr lang="en-US" sz="2000" dirty="0">
              <a:latin typeface="Arial" charset="0"/>
              <a:ea typeface="ＭＳ Ｐゴシック" charset="0"/>
              <a:cs typeface="Courier New" charset="0"/>
            </a:endParaRPr>
          </a:p>
          <a:p>
            <a:pPr marL="0" indent="0" eaLnBrk="1" hangingPunct="1">
              <a:buFont typeface="Arial" charset="0"/>
              <a:buNone/>
              <a:defRPr/>
            </a:pPr>
            <a:r>
              <a:rPr lang="en-US" sz="2400" dirty="0">
                <a:latin typeface="Arial" charset="0"/>
                <a:ea typeface="ＭＳ Ｐゴシック" charset="0"/>
                <a:cs typeface="Courier New" charset="0"/>
              </a:rPr>
              <a:t>Now configure how you want the </a:t>
            </a:r>
            <a:r>
              <a:rPr lang="en-US" sz="2400" dirty="0" err="1">
                <a:latin typeface="Arial" charset="0"/>
                <a:ea typeface="ＭＳ Ｐゴシック" charset="0"/>
                <a:cs typeface="Courier New" charset="0"/>
              </a:rPr>
              <a:t>ip</a:t>
            </a:r>
            <a:r>
              <a:rPr lang="en-US" sz="2400" dirty="0">
                <a:latin typeface="Arial" charset="0"/>
                <a:ea typeface="ＭＳ Ｐゴシック" charset="0"/>
                <a:cs typeface="Courier New" charset="0"/>
              </a:rPr>
              <a:t> flow top-talkers to work:</a:t>
            </a:r>
          </a:p>
          <a:p>
            <a:pPr eaLnBrk="1" hangingPunct="1">
              <a:buFont typeface="Arial" charset="0"/>
              <a:buNone/>
              <a:defRPr/>
            </a:pPr>
            <a:endParaRPr lang="en-US" sz="800" dirty="0">
              <a:latin typeface="Arial" charset="0"/>
              <a:ea typeface="ＭＳ Ｐゴシック" charset="0"/>
              <a:cs typeface="Courier New" charset="0"/>
            </a:endParaRPr>
          </a:p>
          <a:p>
            <a:pPr eaLnBrk="1" hangingPunct="1">
              <a:buFont typeface="Arial" charset="0"/>
              <a:buNone/>
              <a:defRPr/>
            </a:pPr>
            <a:r>
              <a:rPr lang="en-US" sz="800" dirty="0">
                <a:latin typeface="Courier New" charset="0"/>
                <a:ea typeface="ＭＳ Ｐゴシック" charset="0"/>
                <a:cs typeface="Courier New" charset="0"/>
              </a:rPr>
              <a:t>	</a:t>
            </a:r>
            <a:r>
              <a:rPr lang="en-US" sz="1800" dirty="0" err="1">
                <a:latin typeface="Courier New" charset="0"/>
                <a:ea typeface="ＭＳ Ｐゴシック" charset="0"/>
                <a:cs typeface="Courier New" charset="0"/>
              </a:rPr>
              <a:t>rtr</a:t>
            </a:r>
            <a:r>
              <a:rPr lang="en-US" sz="1800" dirty="0">
                <a:latin typeface="Courier New" charset="0"/>
                <a:ea typeface="ＭＳ Ｐゴシック" charset="0"/>
                <a:cs typeface="Courier New" charset="0"/>
              </a:rPr>
              <a:t>(</a:t>
            </a:r>
            <a:r>
              <a:rPr lang="en-US" sz="1800" dirty="0" err="1">
                <a:latin typeface="Courier New" charset="0"/>
                <a:ea typeface="ＭＳ Ｐゴシック" charset="0"/>
                <a:cs typeface="Courier New" charset="0"/>
              </a:rPr>
              <a:t>config</a:t>
            </a:r>
            <a:r>
              <a:rPr lang="en-US" sz="1800" dirty="0">
                <a:latin typeface="Courier New" charset="0"/>
                <a:ea typeface="ＭＳ Ｐゴシック" charset="0"/>
                <a:cs typeface="Courier New" charset="0"/>
              </a:rPr>
              <a:t>)# </a:t>
            </a:r>
            <a:r>
              <a:rPr lang="en-US" sz="1800" dirty="0" err="1">
                <a:solidFill>
                  <a:srgbClr val="0000FF"/>
                </a:solidFill>
                <a:latin typeface="Courier New" charset="0"/>
                <a:ea typeface="ＭＳ Ｐゴシック" charset="0"/>
                <a:cs typeface="Courier New" charset="0"/>
              </a:rPr>
              <a:t>ip</a:t>
            </a:r>
            <a:r>
              <a:rPr lang="en-US" sz="1800" dirty="0">
                <a:solidFill>
                  <a:srgbClr val="0000FF"/>
                </a:solidFill>
                <a:latin typeface="Courier New" charset="0"/>
                <a:ea typeface="ＭＳ Ｐゴシック" charset="0"/>
                <a:cs typeface="Courier New" charset="0"/>
              </a:rPr>
              <a:t> flow-top-talkers</a:t>
            </a:r>
          </a:p>
          <a:p>
            <a:pPr eaLnBrk="1" hangingPunct="1">
              <a:buFont typeface="Arial" charset="0"/>
              <a:buNone/>
              <a:defRPr/>
            </a:pPr>
            <a:r>
              <a:rPr lang="en-US" sz="1800" dirty="0">
                <a:latin typeface="Courier New" charset="0"/>
                <a:ea typeface="ＭＳ Ｐゴシック" charset="0"/>
                <a:cs typeface="Courier New" charset="0"/>
              </a:rPr>
              <a:t>  	</a:t>
            </a:r>
            <a:r>
              <a:rPr lang="en-US" sz="1800" dirty="0" err="1">
                <a:latin typeface="Courier New" charset="0"/>
                <a:ea typeface="ＭＳ Ｐゴシック" charset="0"/>
                <a:cs typeface="Courier New" charset="0"/>
              </a:rPr>
              <a:t>rtr</a:t>
            </a:r>
            <a:r>
              <a:rPr lang="en-US" sz="1800" dirty="0">
                <a:latin typeface="Courier New" charset="0"/>
                <a:ea typeface="ＭＳ Ｐゴシック" charset="0"/>
                <a:cs typeface="Courier New" charset="0"/>
              </a:rPr>
              <a:t>(</a:t>
            </a:r>
            <a:r>
              <a:rPr lang="en-US" sz="1800" dirty="0" err="1">
                <a:latin typeface="Courier New" charset="0"/>
                <a:ea typeface="ＭＳ Ｐゴシック" charset="0"/>
                <a:cs typeface="Courier New" charset="0"/>
              </a:rPr>
              <a:t>config</a:t>
            </a:r>
            <a:r>
              <a:rPr lang="en-US" sz="1800" dirty="0">
                <a:latin typeface="Courier New" charset="0"/>
                <a:ea typeface="ＭＳ Ｐゴシック" charset="0"/>
                <a:cs typeface="Courier New" charset="0"/>
              </a:rPr>
              <a:t>-flow-top-talkers)# </a:t>
            </a:r>
            <a:r>
              <a:rPr lang="en-US" sz="1800" dirty="0">
                <a:solidFill>
                  <a:srgbClr val="0000FF"/>
                </a:solidFill>
                <a:latin typeface="Courier New" charset="0"/>
                <a:ea typeface="ＭＳ Ｐゴシック" charset="0"/>
                <a:cs typeface="Courier New" charset="0"/>
              </a:rPr>
              <a:t>top 20</a:t>
            </a:r>
          </a:p>
          <a:p>
            <a:pPr eaLnBrk="1" hangingPunct="1">
              <a:buFont typeface="Arial" charset="0"/>
              <a:buNone/>
              <a:defRPr/>
            </a:pPr>
            <a:r>
              <a:rPr lang="en-US" sz="1800" dirty="0">
                <a:latin typeface="Courier New" charset="0"/>
                <a:ea typeface="ＭＳ Ｐゴシック" charset="0"/>
                <a:cs typeface="Courier New" charset="0"/>
              </a:rPr>
              <a:t>  	</a:t>
            </a:r>
            <a:r>
              <a:rPr lang="en-US" sz="1800" dirty="0" err="1">
                <a:latin typeface="Courier New" charset="0"/>
                <a:ea typeface="ＭＳ Ｐゴシック" charset="0"/>
                <a:cs typeface="Courier New" charset="0"/>
              </a:rPr>
              <a:t>rtr</a:t>
            </a:r>
            <a:r>
              <a:rPr lang="en-US" sz="1800" dirty="0">
                <a:latin typeface="Courier New" charset="0"/>
                <a:ea typeface="ＭＳ Ｐゴシック" charset="0"/>
                <a:cs typeface="Courier New" charset="0"/>
              </a:rPr>
              <a:t>(</a:t>
            </a:r>
            <a:r>
              <a:rPr lang="en-US" sz="1800" dirty="0" err="1">
                <a:latin typeface="Courier New" charset="0"/>
                <a:ea typeface="ＭＳ Ｐゴシック" charset="0"/>
                <a:cs typeface="Courier New" charset="0"/>
              </a:rPr>
              <a:t>config</a:t>
            </a:r>
            <a:r>
              <a:rPr lang="en-US" sz="1800" dirty="0">
                <a:latin typeface="Courier New" charset="0"/>
                <a:ea typeface="ＭＳ Ｐゴシック" charset="0"/>
                <a:cs typeface="Courier New" charset="0"/>
              </a:rPr>
              <a:t>-flow-top-talkers)# </a:t>
            </a:r>
            <a:r>
              <a:rPr lang="en-US" sz="1800" dirty="0">
                <a:solidFill>
                  <a:srgbClr val="0000FF"/>
                </a:solidFill>
                <a:latin typeface="Courier New" charset="0"/>
                <a:ea typeface="ＭＳ Ｐゴシック" charset="0"/>
                <a:cs typeface="Courier New" charset="0"/>
              </a:rPr>
              <a:t>sort-by bytes</a:t>
            </a:r>
          </a:p>
          <a:p>
            <a:pPr eaLnBrk="1" hangingPunct="1">
              <a:buFont typeface="Arial" charset="0"/>
              <a:buNone/>
              <a:defRPr/>
            </a:pPr>
            <a:r>
              <a:rPr lang="en-US" sz="1800" dirty="0">
                <a:latin typeface="Courier New" charset="0"/>
                <a:ea typeface="ＭＳ Ｐゴシック" charset="0"/>
                <a:cs typeface="Courier New" charset="0"/>
              </a:rPr>
              <a:t>  	</a:t>
            </a:r>
            <a:r>
              <a:rPr lang="en-US" sz="1800" dirty="0" err="1">
                <a:latin typeface="Courier New" charset="0"/>
                <a:ea typeface="ＭＳ Ｐゴシック" charset="0"/>
                <a:cs typeface="Courier New" charset="0"/>
              </a:rPr>
              <a:t>rtr</a:t>
            </a:r>
            <a:r>
              <a:rPr lang="en-US" sz="1800" dirty="0">
                <a:latin typeface="Courier New" charset="0"/>
                <a:ea typeface="ＭＳ Ｐゴシック" charset="0"/>
                <a:cs typeface="Courier New" charset="0"/>
              </a:rPr>
              <a:t>(</a:t>
            </a:r>
            <a:r>
              <a:rPr lang="en-US" sz="1800" dirty="0" err="1">
                <a:latin typeface="Courier New" charset="0"/>
                <a:ea typeface="ＭＳ Ｐゴシック" charset="0"/>
                <a:cs typeface="Courier New" charset="0"/>
              </a:rPr>
              <a:t>config</a:t>
            </a:r>
            <a:r>
              <a:rPr lang="en-US" sz="1800" dirty="0">
                <a:latin typeface="Courier New" charset="0"/>
                <a:ea typeface="ＭＳ Ｐゴシック" charset="0"/>
                <a:cs typeface="Courier New" charset="0"/>
              </a:rPr>
              <a:t>-flow-top-talkers)# </a:t>
            </a:r>
            <a:r>
              <a:rPr lang="en-US" sz="1800" dirty="0">
                <a:solidFill>
                  <a:srgbClr val="0000FF"/>
                </a:solidFill>
                <a:latin typeface="Courier New" charset="0"/>
                <a:ea typeface="ＭＳ Ｐゴシック" charset="0"/>
                <a:cs typeface="Courier New" charset="0"/>
              </a:rPr>
              <a:t>end</a:t>
            </a:r>
          </a:p>
          <a:p>
            <a:pPr eaLnBrk="1" hangingPunct="1">
              <a:buFont typeface="Arial" charset="0"/>
              <a:buNone/>
              <a:defRPr/>
            </a:pPr>
            <a:r>
              <a:rPr lang="en-US" sz="800" dirty="0">
                <a:latin typeface="Arial" charset="0"/>
                <a:ea typeface="ＭＳ Ｐゴシック" charset="0"/>
                <a:cs typeface="Courier New" charset="0"/>
              </a:rPr>
              <a:t>  </a:t>
            </a:r>
          </a:p>
          <a:p>
            <a:pPr eaLnBrk="1" hangingPunct="1">
              <a:buFont typeface="Arial" charset="0"/>
              <a:buNone/>
              <a:defRPr/>
            </a:pPr>
            <a:r>
              <a:rPr lang="en-US" sz="2400" dirty="0">
                <a:latin typeface="Arial" charset="0"/>
                <a:ea typeface="ＭＳ Ｐゴシック" charset="0"/>
                <a:cs typeface="Courier New" charset="0"/>
              </a:rPr>
              <a:t>Verify what we've done</a:t>
            </a:r>
            <a:endParaRPr lang="en-US" sz="800" dirty="0">
              <a:latin typeface="Arial" charset="0"/>
              <a:ea typeface="ＭＳ Ｐゴシック" charset="0"/>
              <a:cs typeface="Courier New" charset="0"/>
            </a:endParaRPr>
          </a:p>
          <a:p>
            <a:pPr eaLnBrk="1" hangingPunct="1">
              <a:buFont typeface="Arial" charset="0"/>
              <a:buNone/>
              <a:defRPr/>
            </a:pPr>
            <a:endParaRPr lang="en-US" sz="800" dirty="0">
              <a:latin typeface="Arial" charset="0"/>
              <a:ea typeface="ＭＳ Ｐゴシック" charset="0"/>
              <a:cs typeface="Courier New" charset="0"/>
            </a:endParaRPr>
          </a:p>
          <a:p>
            <a:pPr eaLnBrk="1" hangingPunct="1">
              <a:buFont typeface="Arial" charset="0"/>
              <a:buNone/>
              <a:defRPr/>
            </a:pPr>
            <a:r>
              <a:rPr lang="en-US" sz="1800" dirty="0">
                <a:latin typeface="Courier New" charset="0"/>
                <a:ea typeface="ＭＳ Ｐゴシック" charset="0"/>
                <a:cs typeface="Courier New" charset="0"/>
              </a:rPr>
              <a:t>   </a:t>
            </a:r>
            <a:r>
              <a:rPr lang="en-US" sz="1800" dirty="0" err="1">
                <a:latin typeface="Courier New" charset="0"/>
                <a:ea typeface="ＭＳ Ｐゴシック" charset="0"/>
                <a:cs typeface="Courier New" charset="0"/>
              </a:rPr>
              <a:t>rtr</a:t>
            </a:r>
            <a:r>
              <a:rPr lang="en-US" sz="1800" dirty="0">
                <a:latin typeface="Courier New" charset="0"/>
                <a:ea typeface="ＭＳ Ｐゴシック" charset="0"/>
                <a:cs typeface="Courier New" charset="0"/>
              </a:rPr>
              <a:t># </a:t>
            </a:r>
            <a:r>
              <a:rPr lang="en-US" sz="1800" dirty="0">
                <a:solidFill>
                  <a:srgbClr val="0000FF"/>
                </a:solidFill>
                <a:latin typeface="Courier New" charset="0"/>
                <a:ea typeface="ＭＳ Ｐゴシック" charset="0"/>
                <a:cs typeface="Courier New" charset="0"/>
              </a:rPr>
              <a:t>show </a:t>
            </a:r>
            <a:r>
              <a:rPr lang="en-US" sz="1800" dirty="0" err="1">
                <a:solidFill>
                  <a:srgbClr val="0000FF"/>
                </a:solidFill>
                <a:latin typeface="Courier New" charset="0"/>
                <a:ea typeface="ＭＳ Ｐゴシック" charset="0"/>
                <a:cs typeface="Courier New" charset="0"/>
              </a:rPr>
              <a:t>ip</a:t>
            </a:r>
            <a:r>
              <a:rPr lang="en-US" sz="1800" dirty="0">
                <a:solidFill>
                  <a:srgbClr val="0000FF"/>
                </a:solidFill>
                <a:latin typeface="Courier New" charset="0"/>
                <a:ea typeface="ＭＳ Ｐゴシック" charset="0"/>
                <a:cs typeface="Courier New" charset="0"/>
              </a:rPr>
              <a:t> flow export</a:t>
            </a:r>
          </a:p>
          <a:p>
            <a:pPr eaLnBrk="1" hangingPunct="1">
              <a:buFont typeface="Arial" charset="0"/>
              <a:buNone/>
              <a:defRPr/>
            </a:pPr>
            <a:r>
              <a:rPr lang="en-US" sz="1800" dirty="0">
                <a:latin typeface="Courier New" charset="0"/>
                <a:ea typeface="ＭＳ Ｐゴシック" charset="0"/>
                <a:cs typeface="Courier New" charset="0"/>
              </a:rPr>
              <a:t>   </a:t>
            </a:r>
            <a:r>
              <a:rPr lang="en-US" sz="1800" dirty="0" err="1">
                <a:latin typeface="Courier New" charset="0"/>
                <a:ea typeface="ＭＳ Ｐゴシック" charset="0"/>
                <a:cs typeface="Courier New" charset="0"/>
              </a:rPr>
              <a:t>rtr</a:t>
            </a:r>
            <a:r>
              <a:rPr lang="en-US" sz="1800" dirty="0">
                <a:latin typeface="Courier New" charset="0"/>
                <a:ea typeface="ＭＳ Ｐゴシック" charset="0"/>
                <a:cs typeface="Courier New" charset="0"/>
              </a:rPr>
              <a:t># </a:t>
            </a:r>
            <a:r>
              <a:rPr lang="en-US" sz="1800" dirty="0">
                <a:solidFill>
                  <a:srgbClr val="0000FF"/>
                </a:solidFill>
                <a:latin typeface="Courier New" charset="0"/>
                <a:ea typeface="ＭＳ Ｐゴシック" charset="0"/>
                <a:cs typeface="Courier New" charset="0"/>
              </a:rPr>
              <a:t>show </a:t>
            </a:r>
            <a:r>
              <a:rPr lang="en-US" sz="1800" dirty="0" err="1">
                <a:solidFill>
                  <a:srgbClr val="0000FF"/>
                </a:solidFill>
                <a:latin typeface="Courier New" charset="0"/>
                <a:ea typeface="ＭＳ Ｐゴシック" charset="0"/>
                <a:cs typeface="Courier New" charset="0"/>
              </a:rPr>
              <a:t>ip</a:t>
            </a:r>
            <a:r>
              <a:rPr lang="en-US" sz="1800" dirty="0">
                <a:solidFill>
                  <a:srgbClr val="0000FF"/>
                </a:solidFill>
                <a:latin typeface="Courier New" charset="0"/>
                <a:ea typeface="ＭＳ Ｐゴシック" charset="0"/>
                <a:cs typeface="Courier New" charset="0"/>
              </a:rPr>
              <a:t> cache flow</a:t>
            </a:r>
          </a:p>
          <a:p>
            <a:pPr eaLnBrk="1" hangingPunct="1">
              <a:buFont typeface="Arial" charset="0"/>
              <a:buNone/>
              <a:defRPr/>
            </a:pPr>
            <a:endParaRPr lang="en-US" sz="800" dirty="0">
              <a:latin typeface="Arial" charset="0"/>
              <a:ea typeface="ＭＳ Ｐゴシック" charset="0"/>
              <a:cs typeface="Courier New" charset="0"/>
            </a:endParaRPr>
          </a:p>
          <a:p>
            <a:pPr eaLnBrk="1" hangingPunct="1">
              <a:buFont typeface="Arial" charset="0"/>
              <a:buNone/>
              <a:defRPr/>
            </a:pPr>
            <a:r>
              <a:rPr lang="en-US" sz="2400" dirty="0">
                <a:latin typeface="Arial" charset="0"/>
                <a:ea typeface="ＭＳ Ｐゴシック" charset="0"/>
                <a:cs typeface="Courier New" charset="0"/>
              </a:rPr>
              <a:t>See your "top talkers" across your router interfaces:</a:t>
            </a:r>
            <a:endParaRPr lang="en-US" sz="800" dirty="0">
              <a:latin typeface="Arial" charset="0"/>
              <a:ea typeface="ＭＳ Ｐゴシック" charset="0"/>
              <a:cs typeface="Courier New" charset="0"/>
            </a:endParaRPr>
          </a:p>
          <a:p>
            <a:pPr eaLnBrk="1" hangingPunct="1">
              <a:buFont typeface="Arial" charset="0"/>
              <a:buNone/>
              <a:defRPr/>
            </a:pPr>
            <a:endParaRPr lang="en-US" sz="800" dirty="0">
              <a:latin typeface="Arial" charset="0"/>
              <a:ea typeface="ＭＳ Ｐゴシック" charset="0"/>
              <a:cs typeface="Courier New" charset="0"/>
            </a:endParaRPr>
          </a:p>
          <a:p>
            <a:pPr eaLnBrk="1" hangingPunct="1">
              <a:buFont typeface="Arial" charset="0"/>
              <a:buNone/>
              <a:defRPr/>
            </a:pPr>
            <a:r>
              <a:rPr lang="en-US" sz="1800" dirty="0">
                <a:latin typeface="Courier New" charset="0"/>
                <a:ea typeface="ＭＳ Ｐゴシック" charset="0"/>
                <a:cs typeface="Courier New" charset="0"/>
              </a:rPr>
              <a:t>   </a:t>
            </a:r>
            <a:r>
              <a:rPr lang="en-US" sz="1800" dirty="0" err="1">
                <a:latin typeface="Courier New" charset="0"/>
                <a:ea typeface="ＭＳ Ｐゴシック" charset="0"/>
                <a:cs typeface="Courier New" charset="0"/>
              </a:rPr>
              <a:t>rtr</a:t>
            </a:r>
            <a:r>
              <a:rPr lang="en-US" sz="1800" dirty="0">
                <a:latin typeface="Courier New" charset="0"/>
                <a:ea typeface="ＭＳ Ｐゴシック" charset="0"/>
                <a:cs typeface="Courier New" charset="0"/>
              </a:rPr>
              <a:t># </a:t>
            </a:r>
            <a:r>
              <a:rPr lang="en-US" sz="1800" dirty="0">
                <a:solidFill>
                  <a:srgbClr val="0000FF"/>
                </a:solidFill>
                <a:latin typeface="Courier New" charset="0"/>
                <a:ea typeface="ＭＳ Ｐゴシック" charset="0"/>
                <a:cs typeface="Courier New" charset="0"/>
              </a:rPr>
              <a:t>show </a:t>
            </a:r>
            <a:r>
              <a:rPr lang="en-US" sz="1800" dirty="0" err="1">
                <a:solidFill>
                  <a:srgbClr val="0000FF"/>
                </a:solidFill>
                <a:latin typeface="Courier New" charset="0"/>
                <a:ea typeface="ＭＳ Ｐゴシック" charset="0"/>
                <a:cs typeface="Courier New" charset="0"/>
              </a:rPr>
              <a:t>ip</a:t>
            </a:r>
            <a:r>
              <a:rPr lang="en-US" sz="1800" dirty="0">
                <a:solidFill>
                  <a:srgbClr val="0000FF"/>
                </a:solidFill>
                <a:latin typeface="Courier New" charset="0"/>
                <a:ea typeface="ＭＳ Ｐゴシック" charset="0"/>
                <a:cs typeface="Courier New" charset="0"/>
              </a:rPr>
              <a:t> flow top-talkers</a:t>
            </a:r>
          </a:p>
        </p:txBody>
      </p:sp>
      <p:sp>
        <p:nvSpPr>
          <p:cNvPr id="4" name="Title 3">
            <a:extLst>
              <a:ext uri="{FF2B5EF4-FFF2-40B4-BE49-F238E27FC236}">
                <a16:creationId xmlns:a16="http://schemas.microsoft.com/office/drawing/2014/main" id="{EBF3AB08-5EAC-E845-A214-2865F4E36680}"/>
              </a:ext>
            </a:extLst>
          </p:cNvPr>
          <p:cNvSpPr>
            <a:spLocks noGrp="1"/>
          </p:cNvSpPr>
          <p:nvPr>
            <p:ph type="title"/>
          </p:nvPr>
        </p:nvSpPr>
        <p:spPr>
          <a:xfrm>
            <a:off x="457200" y="228600"/>
            <a:ext cx="8229600" cy="868362"/>
          </a:xfrm>
        </p:spPr>
        <p:txBody>
          <a:bodyPr/>
          <a:lstStyle/>
          <a:p>
            <a:r>
              <a:rPr lang="en-US" dirty="0">
                <a:cs typeface="Arial" charset="0"/>
              </a:rPr>
              <a:t>Enabling top-talkers </a:t>
            </a:r>
            <a:r>
              <a:rPr lang="en-US" dirty="0" err="1">
                <a:cs typeface="Arial" charset="0"/>
              </a:rPr>
              <a:t>NetFlow</a:t>
            </a:r>
            <a:br>
              <a:rPr lang="en-US" dirty="0">
                <a:cs typeface="Arial" charset="0"/>
              </a:rPr>
            </a:br>
            <a:r>
              <a:rPr lang="en-US" sz="3200" dirty="0">
                <a:cs typeface="Arial" charset="0"/>
              </a:rPr>
              <a:t>(version 5)</a:t>
            </a:r>
            <a:endParaRPr lang="en-US" sz="3200" dirty="0"/>
          </a:p>
        </p:txBody>
      </p:sp>
    </p:spTree>
    <p:extLst>
      <p:ext uri="{BB962C8B-B14F-4D97-AF65-F5344CB8AC3E}">
        <p14:creationId xmlns:p14="http://schemas.microsoft.com/office/powerpoint/2010/main" val="218163320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0484" name="Text Placeholder 2"/>
          <p:cNvSpPr>
            <a:spLocks noGrp="1"/>
          </p:cNvSpPr>
          <p:nvPr>
            <p:ph type="body" sz="quarter" idx="10"/>
          </p:nvPr>
        </p:nvSpPr>
        <p:spPr>
          <a:xfrm>
            <a:off x="381000" y="1320800"/>
            <a:ext cx="8616950" cy="5461000"/>
          </a:xfrm>
        </p:spPr>
        <p:txBody>
          <a:bodyPr/>
          <a:lstStyle/>
          <a:p>
            <a:pPr eaLnBrk="1" hangingPunct="1">
              <a:buFont typeface="Arial" charset="0"/>
              <a:buNone/>
            </a:pPr>
            <a:r>
              <a:rPr lang="en-US" altLang="x-none" sz="2200" b="1" dirty="0">
                <a:latin typeface="Arial" charset="0"/>
                <a:ea typeface="ＭＳ Ｐゴシック" charset="-128"/>
                <a:cs typeface="Arial" charset="0"/>
              </a:rPr>
              <a:t>Configure version 9 </a:t>
            </a:r>
            <a:r>
              <a:rPr lang="en-US" altLang="x-none" sz="2200" b="1" dirty="0" err="1">
                <a:latin typeface="Arial" charset="0"/>
                <a:ea typeface="ＭＳ Ｐゴシック" charset="-128"/>
                <a:cs typeface="Arial" charset="0"/>
              </a:rPr>
              <a:t>NetFlow</a:t>
            </a:r>
            <a:r>
              <a:rPr lang="en-US" altLang="x-none" sz="2200" b="1" dirty="0">
                <a:latin typeface="Arial" charset="0"/>
                <a:ea typeface="ＭＳ Ｐゴシック" charset="-128"/>
                <a:cs typeface="Arial" charset="0"/>
              </a:rPr>
              <a:t> flows for IPv4 on </a:t>
            </a:r>
            <a:r>
              <a:rPr lang="en-US" altLang="x-none" sz="2200" b="1" dirty="0" err="1">
                <a:latin typeface="Arial" charset="0"/>
                <a:ea typeface="ＭＳ Ｐゴシック" charset="-128"/>
                <a:cs typeface="Arial" charset="0"/>
              </a:rPr>
              <a:t>FastEthernet</a:t>
            </a:r>
            <a:r>
              <a:rPr lang="en-US" altLang="x-none" sz="2200" b="1" dirty="0">
                <a:latin typeface="Arial" charset="0"/>
                <a:ea typeface="ＭＳ Ｐゴシック" charset="-128"/>
                <a:cs typeface="Arial" charset="0"/>
              </a:rPr>
              <a:t> interface 0/0 and export them to 100.68.</a:t>
            </a:r>
            <a:r>
              <a:rPr lang="en-US" altLang="x-none" sz="2200" b="1" dirty="0">
                <a:solidFill>
                  <a:srgbClr val="0070C0"/>
                </a:solidFill>
                <a:latin typeface="Arial" charset="0"/>
                <a:ea typeface="ＭＳ Ｐゴシック" charset="-128"/>
                <a:cs typeface="Arial" charset="0"/>
              </a:rPr>
              <a:t>Y</a:t>
            </a:r>
            <a:r>
              <a:rPr lang="en-US" altLang="x-none" sz="2200" b="1" dirty="0">
                <a:latin typeface="Arial" charset="0"/>
                <a:ea typeface="ＭＳ Ｐゴシック" charset="-128"/>
                <a:cs typeface="Arial" charset="0"/>
              </a:rPr>
              <a:t>.130 on port 9996:</a:t>
            </a:r>
          </a:p>
          <a:p>
            <a:pPr eaLnBrk="1" hangingPunct="1">
              <a:buFont typeface="Arial" charset="0"/>
              <a:buNone/>
            </a:pPr>
            <a:endParaRPr lang="en-US" altLang="x-none" sz="800" dirty="0">
              <a:latin typeface="Courier New" charset="0"/>
              <a:ea typeface="ＭＳ Ｐゴシック" charset="-128"/>
              <a:cs typeface="Arial" charset="0"/>
            </a:endParaRPr>
          </a:p>
          <a:p>
            <a:pPr marL="400050" lvl="1" indent="0">
              <a:lnSpc>
                <a:spcPts val="1825"/>
              </a:lnSpc>
              <a:buFont typeface="Arial" charset="0"/>
              <a:buNone/>
            </a:pPr>
            <a:r>
              <a:rPr lang="en-US" altLang="x-none" sz="1600" dirty="0" err="1">
                <a:latin typeface="Courier New" charset="0"/>
                <a:ea typeface="ＭＳ Ｐゴシック" charset="-128"/>
                <a:cs typeface="Arial" charset="0"/>
              </a:rPr>
              <a:t>rtr</a:t>
            </a:r>
            <a:r>
              <a:rPr lang="en-US" altLang="x-none" sz="1600" dirty="0">
                <a:latin typeface="Courier New" charset="0"/>
                <a:ea typeface="ＭＳ Ｐゴシック" charset="-128"/>
                <a:cs typeface="Arial" charset="0"/>
              </a:rPr>
              <a:t># </a:t>
            </a:r>
            <a:r>
              <a:rPr lang="en-US" altLang="x-none" sz="1600" dirty="0">
                <a:solidFill>
                  <a:srgbClr val="0000FF"/>
                </a:solidFill>
                <a:latin typeface="Courier New" charset="0"/>
                <a:ea typeface="ＭＳ Ｐゴシック" charset="-128"/>
                <a:cs typeface="Arial" charset="0"/>
              </a:rPr>
              <a:t>configure terminal</a:t>
            </a:r>
          </a:p>
          <a:p>
            <a:pPr marL="400050" lvl="1" indent="0">
              <a:lnSpc>
                <a:spcPts val="1825"/>
              </a:lnSpc>
              <a:buFont typeface="Arial" charset="0"/>
              <a:buNone/>
            </a:pPr>
            <a:r>
              <a:rPr lang="en-US" altLang="x-none" sz="1600" dirty="0" err="1">
                <a:latin typeface="Courier New" charset="0"/>
                <a:ea typeface="ＭＳ Ｐゴシック" charset="-128"/>
                <a:cs typeface="Arial" charset="0"/>
              </a:rPr>
              <a:t>rtr</a:t>
            </a:r>
            <a:r>
              <a:rPr lang="en-US" altLang="x-none" sz="1600" dirty="0">
                <a:latin typeface="Courier New" charset="0"/>
                <a:ea typeface="ＭＳ Ｐゴシック" charset="-128"/>
                <a:cs typeface="Arial" charset="0"/>
              </a:rPr>
              <a:t>(</a:t>
            </a:r>
            <a:r>
              <a:rPr lang="en-US" altLang="x-none" sz="1600" dirty="0" err="1">
                <a:latin typeface="Courier New" charset="0"/>
                <a:ea typeface="ＭＳ Ｐゴシック" charset="-128"/>
                <a:cs typeface="Arial" charset="0"/>
              </a:rPr>
              <a:t>config</a:t>
            </a:r>
            <a:r>
              <a:rPr lang="en-US" altLang="x-none" sz="1600" dirty="0">
                <a:latin typeface="Courier New" charset="0"/>
                <a:ea typeface="ＭＳ Ｐゴシック" charset="-128"/>
                <a:cs typeface="Arial" charset="0"/>
              </a:rPr>
              <a:t>)# </a:t>
            </a:r>
            <a:r>
              <a:rPr lang="en-US" altLang="x-none" sz="1600" dirty="0">
                <a:solidFill>
                  <a:srgbClr val="0000FF"/>
                </a:solidFill>
                <a:latin typeface="Courier New" charset="0"/>
                <a:ea typeface="ＭＳ Ｐゴシック" charset="-128"/>
                <a:cs typeface="Arial" charset="0"/>
              </a:rPr>
              <a:t>flow exporter EXPORTER-1</a:t>
            </a:r>
          </a:p>
          <a:p>
            <a:pPr marL="400050" lvl="1" indent="0">
              <a:lnSpc>
                <a:spcPts val="1825"/>
              </a:lnSpc>
              <a:buFont typeface="Arial" charset="0"/>
              <a:buNone/>
            </a:pPr>
            <a:r>
              <a:rPr lang="en-US" altLang="x-none" sz="1600" dirty="0" err="1">
                <a:latin typeface="Courier New" charset="0"/>
                <a:ea typeface="ＭＳ Ｐゴシック" charset="-128"/>
                <a:cs typeface="Arial" charset="0"/>
              </a:rPr>
              <a:t>rtr</a:t>
            </a:r>
            <a:r>
              <a:rPr lang="en-US" altLang="x-none" sz="1600" dirty="0">
                <a:latin typeface="Courier New" charset="0"/>
                <a:ea typeface="ＭＳ Ｐゴシック" charset="-128"/>
                <a:cs typeface="Arial" charset="0"/>
              </a:rPr>
              <a:t>(</a:t>
            </a:r>
            <a:r>
              <a:rPr lang="en-US" altLang="x-none" sz="1600" dirty="0" err="1">
                <a:latin typeface="Courier New" charset="0"/>
                <a:ea typeface="ＭＳ Ｐゴシック" charset="-128"/>
                <a:cs typeface="Arial" charset="0"/>
              </a:rPr>
              <a:t>config</a:t>
            </a:r>
            <a:r>
              <a:rPr lang="en-US" altLang="x-none" sz="1600" dirty="0">
                <a:latin typeface="Courier New" charset="0"/>
                <a:ea typeface="ＭＳ Ｐゴシック" charset="-128"/>
                <a:cs typeface="Arial" charset="0"/>
              </a:rPr>
              <a:t>-flow-exporter)# </a:t>
            </a:r>
            <a:r>
              <a:rPr lang="en-US" altLang="x-none" sz="1400" dirty="0">
                <a:solidFill>
                  <a:srgbClr val="0000FF"/>
                </a:solidFill>
                <a:latin typeface="Courier New" charset="0"/>
                <a:ea typeface="ＭＳ Ｐゴシック" charset="-128"/>
                <a:cs typeface="Arial" charset="0"/>
              </a:rPr>
              <a:t>description Export to DB Server </a:t>
            </a:r>
            <a:r>
              <a:rPr lang="en-US" altLang="x-none" sz="1400" dirty="0" err="1">
                <a:solidFill>
                  <a:srgbClr val="0000FF"/>
                </a:solidFill>
                <a:latin typeface="Courier New" charset="0"/>
                <a:ea typeface="ＭＳ Ｐゴシック" charset="-128"/>
                <a:cs typeface="Arial" charset="0"/>
              </a:rPr>
              <a:t>Campus</a:t>
            </a:r>
            <a:r>
              <a:rPr lang="en-US" altLang="x-none" sz="1400" b="1" dirty="0" err="1">
                <a:solidFill>
                  <a:srgbClr val="0000FF"/>
                </a:solidFill>
                <a:latin typeface="Courier New" charset="0"/>
                <a:ea typeface="ＭＳ Ｐゴシック" charset="-128"/>
                <a:cs typeface="Arial" charset="0"/>
              </a:rPr>
              <a:t>Y</a:t>
            </a:r>
            <a:endParaRPr lang="en-US" altLang="x-none" sz="1400" b="1" dirty="0">
              <a:solidFill>
                <a:srgbClr val="0000FF"/>
              </a:solidFill>
              <a:latin typeface="Courier New" charset="0"/>
              <a:ea typeface="ＭＳ Ｐゴシック" charset="-128"/>
              <a:cs typeface="Arial" charset="0"/>
            </a:endParaRPr>
          </a:p>
          <a:p>
            <a:pPr marL="400050" lvl="1" indent="0">
              <a:lnSpc>
                <a:spcPts val="1825"/>
              </a:lnSpc>
              <a:buFont typeface="Arial" charset="0"/>
              <a:buNone/>
            </a:pPr>
            <a:r>
              <a:rPr lang="en-US" altLang="x-none" sz="1600" dirty="0" err="1">
                <a:latin typeface="Courier New" charset="0"/>
                <a:ea typeface="ＭＳ Ｐゴシック" charset="-128"/>
                <a:cs typeface="Arial" charset="0"/>
              </a:rPr>
              <a:t>rtr</a:t>
            </a:r>
            <a:r>
              <a:rPr lang="en-US" altLang="x-none" sz="1600" dirty="0">
                <a:latin typeface="Courier New" charset="0"/>
                <a:ea typeface="ＭＳ Ｐゴシック" charset="-128"/>
                <a:cs typeface="Arial" charset="0"/>
              </a:rPr>
              <a:t>(</a:t>
            </a:r>
            <a:r>
              <a:rPr lang="en-US" altLang="x-none" sz="1600" dirty="0" err="1">
                <a:latin typeface="Courier New" charset="0"/>
                <a:ea typeface="ＭＳ Ｐゴシック" charset="-128"/>
                <a:cs typeface="Arial" charset="0"/>
              </a:rPr>
              <a:t>config</a:t>
            </a:r>
            <a:r>
              <a:rPr lang="en-US" altLang="x-none" sz="1600" dirty="0">
                <a:latin typeface="Courier New" charset="0"/>
                <a:ea typeface="ＭＳ Ｐゴシック" charset="-128"/>
                <a:cs typeface="Arial" charset="0"/>
              </a:rPr>
              <a:t>-flow-exporter)# </a:t>
            </a:r>
            <a:r>
              <a:rPr lang="en-US" altLang="x-none" sz="1600" dirty="0">
                <a:solidFill>
                  <a:srgbClr val="0000FF"/>
                </a:solidFill>
                <a:latin typeface="Courier New" charset="0"/>
                <a:ea typeface="ＭＳ Ｐゴシック" charset="-128"/>
                <a:cs typeface="Arial" charset="0"/>
              </a:rPr>
              <a:t>destination 100.68.</a:t>
            </a:r>
            <a:r>
              <a:rPr lang="en-US" altLang="x-none" sz="1600" b="1" dirty="0">
                <a:solidFill>
                  <a:srgbClr val="0000FF"/>
                </a:solidFill>
                <a:latin typeface="Courier New" charset="0"/>
                <a:ea typeface="ＭＳ Ｐゴシック" charset="-128"/>
                <a:cs typeface="Arial" charset="0"/>
              </a:rPr>
              <a:t>Y</a:t>
            </a:r>
            <a:r>
              <a:rPr lang="en-US" altLang="x-none" sz="1600" dirty="0">
                <a:solidFill>
                  <a:srgbClr val="0000FF"/>
                </a:solidFill>
                <a:latin typeface="Courier New" charset="0"/>
                <a:ea typeface="ＭＳ Ｐゴシック" charset="-128"/>
                <a:cs typeface="Arial" charset="0"/>
              </a:rPr>
              <a:t>.130</a:t>
            </a:r>
          </a:p>
          <a:p>
            <a:pPr marL="400050" lvl="1" indent="0">
              <a:lnSpc>
                <a:spcPts val="1825"/>
              </a:lnSpc>
              <a:buFont typeface="Arial" charset="0"/>
              <a:buNone/>
            </a:pPr>
            <a:r>
              <a:rPr lang="en-US" altLang="x-none" sz="1600" dirty="0" err="1">
                <a:latin typeface="Courier New" charset="0"/>
                <a:ea typeface="ＭＳ Ｐゴシック" charset="-128"/>
                <a:cs typeface="Arial" charset="0"/>
              </a:rPr>
              <a:t>rtr</a:t>
            </a:r>
            <a:r>
              <a:rPr lang="en-US" altLang="x-none" sz="1600" dirty="0">
                <a:latin typeface="Courier New" charset="0"/>
                <a:ea typeface="ＭＳ Ｐゴシック" charset="-128"/>
                <a:cs typeface="Arial" charset="0"/>
              </a:rPr>
              <a:t>(</a:t>
            </a:r>
            <a:r>
              <a:rPr lang="en-US" altLang="x-none" sz="1600" dirty="0" err="1">
                <a:latin typeface="Courier New" charset="0"/>
                <a:ea typeface="ＭＳ Ｐゴシック" charset="-128"/>
                <a:cs typeface="Arial" charset="0"/>
              </a:rPr>
              <a:t>config</a:t>
            </a:r>
            <a:r>
              <a:rPr lang="en-US" altLang="x-none" sz="1600" dirty="0">
                <a:latin typeface="Courier New" charset="0"/>
                <a:ea typeface="ＭＳ Ｐゴシック" charset="-128"/>
                <a:cs typeface="Arial" charset="0"/>
              </a:rPr>
              <a:t>-flow-exporter)# </a:t>
            </a:r>
            <a:r>
              <a:rPr lang="en-US" altLang="x-none" sz="1600" dirty="0">
                <a:solidFill>
                  <a:srgbClr val="0000FF"/>
                </a:solidFill>
                <a:latin typeface="Courier New" charset="0"/>
                <a:ea typeface="ＭＳ Ｐゴシック" charset="-128"/>
                <a:cs typeface="Arial" charset="0"/>
              </a:rPr>
              <a:t>transport </a:t>
            </a:r>
            <a:r>
              <a:rPr lang="en-US" altLang="x-none" sz="1600" dirty="0" err="1">
                <a:solidFill>
                  <a:srgbClr val="0000FF"/>
                </a:solidFill>
                <a:latin typeface="Courier New" charset="0"/>
                <a:ea typeface="ＭＳ Ｐゴシック" charset="-128"/>
                <a:cs typeface="Arial" charset="0"/>
              </a:rPr>
              <a:t>udp</a:t>
            </a:r>
            <a:r>
              <a:rPr lang="en-US" altLang="x-none" sz="1600" dirty="0">
                <a:solidFill>
                  <a:srgbClr val="0000FF"/>
                </a:solidFill>
                <a:latin typeface="Courier New" charset="0"/>
                <a:ea typeface="ＭＳ Ｐゴシック" charset="-128"/>
                <a:cs typeface="Arial" charset="0"/>
              </a:rPr>
              <a:t> 9996</a:t>
            </a:r>
          </a:p>
          <a:p>
            <a:pPr marL="400050" lvl="1" indent="0">
              <a:lnSpc>
                <a:spcPts val="1825"/>
              </a:lnSpc>
              <a:buFont typeface="Arial" charset="0"/>
              <a:buNone/>
            </a:pPr>
            <a:r>
              <a:rPr lang="en-US" altLang="x-none" sz="1600" dirty="0" err="1">
                <a:latin typeface="Courier New" charset="0"/>
                <a:ea typeface="ＭＳ Ｐゴシック" charset="-128"/>
                <a:cs typeface="Arial" charset="0"/>
              </a:rPr>
              <a:t>rtr</a:t>
            </a:r>
            <a:r>
              <a:rPr lang="en-US" altLang="x-none" sz="1600" dirty="0">
                <a:latin typeface="Courier New" charset="0"/>
                <a:ea typeface="ＭＳ Ｐゴシック" charset="-128"/>
                <a:cs typeface="Arial" charset="0"/>
              </a:rPr>
              <a:t>(</a:t>
            </a:r>
            <a:r>
              <a:rPr lang="en-US" altLang="x-none" sz="1600" dirty="0" err="1">
                <a:latin typeface="Courier New" charset="0"/>
                <a:ea typeface="ＭＳ Ｐゴシック" charset="-128"/>
                <a:cs typeface="Arial" charset="0"/>
              </a:rPr>
              <a:t>config</a:t>
            </a:r>
            <a:r>
              <a:rPr lang="en-US" altLang="x-none" sz="1600" dirty="0">
                <a:latin typeface="Courier New" charset="0"/>
                <a:ea typeface="ＭＳ Ｐゴシック" charset="-128"/>
                <a:cs typeface="Arial" charset="0"/>
              </a:rPr>
              <a:t>-flow-exporter)# </a:t>
            </a:r>
            <a:r>
              <a:rPr lang="en-US" altLang="x-none" sz="1600" dirty="0">
                <a:solidFill>
                  <a:srgbClr val="0000FF"/>
                </a:solidFill>
                <a:latin typeface="Courier New" charset="0"/>
                <a:ea typeface="ＭＳ Ｐゴシック" charset="-128"/>
                <a:cs typeface="Arial" charset="0"/>
              </a:rPr>
              <a:t>template data timeout 300</a:t>
            </a:r>
          </a:p>
          <a:p>
            <a:pPr marL="400050" lvl="1" indent="0">
              <a:lnSpc>
                <a:spcPts val="1825"/>
              </a:lnSpc>
              <a:buFont typeface="Arial" charset="0"/>
              <a:buNone/>
            </a:pPr>
            <a:r>
              <a:rPr lang="en-US" altLang="x-none" sz="1600" dirty="0" err="1">
                <a:latin typeface="Courier New" charset="0"/>
                <a:ea typeface="ＭＳ Ｐゴシック" charset="-128"/>
                <a:cs typeface="Arial" charset="0"/>
              </a:rPr>
              <a:t>rtr</a:t>
            </a:r>
            <a:r>
              <a:rPr lang="en-US" altLang="x-none" sz="1600" dirty="0">
                <a:latin typeface="Courier New" charset="0"/>
                <a:ea typeface="ＭＳ Ｐゴシック" charset="-128"/>
                <a:cs typeface="Arial" charset="0"/>
              </a:rPr>
              <a:t>(</a:t>
            </a:r>
            <a:r>
              <a:rPr lang="en-US" altLang="x-none" sz="1600" dirty="0" err="1">
                <a:latin typeface="Courier New" charset="0"/>
                <a:ea typeface="ＭＳ Ｐゴシック" charset="-128"/>
                <a:cs typeface="Arial" charset="0"/>
              </a:rPr>
              <a:t>config</a:t>
            </a:r>
            <a:r>
              <a:rPr lang="en-US" altLang="x-none" sz="1600" dirty="0">
                <a:latin typeface="Courier New" charset="0"/>
                <a:ea typeface="ＭＳ Ｐゴシック" charset="-128"/>
                <a:cs typeface="Arial" charset="0"/>
              </a:rPr>
              <a:t>-flow-exporter)# </a:t>
            </a:r>
            <a:r>
              <a:rPr lang="en-US" altLang="x-none" sz="1600" dirty="0">
                <a:solidFill>
                  <a:srgbClr val="0000FF"/>
                </a:solidFill>
                <a:latin typeface="Courier New" charset="0"/>
                <a:ea typeface="ＭＳ Ｐゴシック" charset="-128"/>
                <a:cs typeface="Arial" charset="0"/>
              </a:rPr>
              <a:t>flow monitor FLOW-MONITOR-V</a:t>
            </a:r>
            <a:r>
              <a:rPr lang="en-US" altLang="x-none" sz="1600" dirty="0">
                <a:latin typeface="Courier New" charset="0"/>
                <a:ea typeface="ＭＳ Ｐゴシック" charset="-128"/>
                <a:cs typeface="Arial" charset="0"/>
              </a:rPr>
              <a:t>4</a:t>
            </a:r>
          </a:p>
          <a:p>
            <a:pPr marL="400050" lvl="1" indent="0">
              <a:lnSpc>
                <a:spcPts val="1825"/>
              </a:lnSpc>
              <a:buFont typeface="Arial" charset="0"/>
              <a:buNone/>
            </a:pPr>
            <a:r>
              <a:rPr lang="en-US" altLang="x-none" sz="1600" dirty="0" err="1">
                <a:latin typeface="Courier New" charset="0"/>
                <a:ea typeface="ＭＳ Ｐゴシック" charset="-128"/>
                <a:cs typeface="Arial" charset="0"/>
              </a:rPr>
              <a:t>rtr</a:t>
            </a:r>
            <a:r>
              <a:rPr lang="en-US" altLang="x-none" sz="1600" dirty="0">
                <a:latin typeface="Courier New" charset="0"/>
                <a:ea typeface="ＭＳ Ｐゴシック" charset="-128"/>
                <a:cs typeface="Arial" charset="0"/>
              </a:rPr>
              <a:t>(</a:t>
            </a:r>
            <a:r>
              <a:rPr lang="en-US" altLang="x-none" sz="1600" dirty="0" err="1">
                <a:latin typeface="Courier New" charset="0"/>
                <a:ea typeface="ＭＳ Ｐゴシック" charset="-128"/>
                <a:cs typeface="Arial" charset="0"/>
              </a:rPr>
              <a:t>config</a:t>
            </a:r>
            <a:r>
              <a:rPr lang="en-US" altLang="x-none" sz="1600" dirty="0">
                <a:latin typeface="Courier New" charset="0"/>
                <a:ea typeface="ＭＳ Ｐゴシック" charset="-128"/>
                <a:cs typeface="Arial" charset="0"/>
              </a:rPr>
              <a:t>-flow-monitor)# </a:t>
            </a:r>
            <a:r>
              <a:rPr lang="en-US" altLang="x-none" sz="1600" dirty="0">
                <a:solidFill>
                  <a:srgbClr val="0000FF"/>
                </a:solidFill>
                <a:latin typeface="Courier New" charset="0"/>
                <a:ea typeface="ＭＳ Ｐゴシック" charset="-128"/>
                <a:cs typeface="Arial" charset="0"/>
              </a:rPr>
              <a:t>exporter EXPORTER-1</a:t>
            </a:r>
          </a:p>
          <a:p>
            <a:pPr marL="400050" lvl="1" indent="0">
              <a:lnSpc>
                <a:spcPts val="1825"/>
              </a:lnSpc>
              <a:buFont typeface="Arial" charset="0"/>
              <a:buNone/>
            </a:pPr>
            <a:r>
              <a:rPr lang="en-US" altLang="x-none" sz="1600" dirty="0" err="1">
                <a:latin typeface="Courier New" charset="0"/>
                <a:ea typeface="ＭＳ Ｐゴシック" charset="-128"/>
                <a:cs typeface="Arial" charset="0"/>
              </a:rPr>
              <a:t>rtr</a:t>
            </a:r>
            <a:r>
              <a:rPr lang="en-US" altLang="x-none" sz="1600" dirty="0">
                <a:latin typeface="Courier New" charset="0"/>
                <a:ea typeface="ＭＳ Ｐゴシック" charset="-128"/>
                <a:cs typeface="Arial" charset="0"/>
              </a:rPr>
              <a:t>(</a:t>
            </a:r>
            <a:r>
              <a:rPr lang="en-US" altLang="x-none" sz="1600" dirty="0" err="1">
                <a:latin typeface="Courier New" charset="0"/>
                <a:ea typeface="ＭＳ Ｐゴシック" charset="-128"/>
                <a:cs typeface="Arial" charset="0"/>
              </a:rPr>
              <a:t>config</a:t>
            </a:r>
            <a:r>
              <a:rPr lang="en-US" altLang="x-none" sz="1600" dirty="0">
                <a:latin typeface="Courier New" charset="0"/>
                <a:ea typeface="ＭＳ Ｐゴシック" charset="-128"/>
                <a:cs typeface="Arial" charset="0"/>
              </a:rPr>
              <a:t>-flow-monitor)# </a:t>
            </a:r>
            <a:r>
              <a:rPr lang="en-US" altLang="x-none" sz="1600" dirty="0">
                <a:solidFill>
                  <a:srgbClr val="0000FF"/>
                </a:solidFill>
                <a:latin typeface="Courier New" charset="0"/>
                <a:ea typeface="ＭＳ Ｐゴシック" charset="-128"/>
                <a:cs typeface="Arial" charset="0"/>
              </a:rPr>
              <a:t>record </a:t>
            </a:r>
            <a:r>
              <a:rPr lang="en-US" altLang="x-none" sz="1600" dirty="0" err="1">
                <a:solidFill>
                  <a:srgbClr val="0000FF"/>
                </a:solidFill>
                <a:latin typeface="Courier New" charset="0"/>
                <a:ea typeface="ＭＳ Ｐゴシック" charset="-128"/>
                <a:cs typeface="Arial" charset="0"/>
              </a:rPr>
              <a:t>netflow</a:t>
            </a:r>
            <a:r>
              <a:rPr lang="en-US" altLang="x-none" sz="1600" dirty="0">
                <a:solidFill>
                  <a:srgbClr val="0000FF"/>
                </a:solidFill>
                <a:latin typeface="Courier New" charset="0"/>
                <a:ea typeface="ＭＳ Ｐゴシック" charset="-128"/>
                <a:cs typeface="Arial" charset="0"/>
              </a:rPr>
              <a:t> ipv4 original-input</a:t>
            </a:r>
          </a:p>
          <a:p>
            <a:pPr marL="400050" lvl="1" indent="0">
              <a:lnSpc>
                <a:spcPts val="1825"/>
              </a:lnSpc>
              <a:buFont typeface="Arial" charset="0"/>
              <a:buNone/>
            </a:pPr>
            <a:r>
              <a:rPr lang="en-US" altLang="x-none" sz="1600" dirty="0" err="1">
                <a:latin typeface="Courier New" charset="0"/>
                <a:ea typeface="ＭＳ Ｐゴシック" charset="-128"/>
                <a:cs typeface="Arial" charset="0"/>
              </a:rPr>
              <a:t>rtr</a:t>
            </a:r>
            <a:r>
              <a:rPr lang="en-US" altLang="x-none" sz="1600" dirty="0">
                <a:latin typeface="Courier New" charset="0"/>
                <a:ea typeface="ＭＳ Ｐゴシック" charset="-128"/>
                <a:cs typeface="Arial" charset="0"/>
              </a:rPr>
              <a:t>(</a:t>
            </a:r>
            <a:r>
              <a:rPr lang="en-US" altLang="x-none" sz="1600" dirty="0" err="1">
                <a:latin typeface="Courier New" charset="0"/>
                <a:ea typeface="ＭＳ Ｐゴシック" charset="-128"/>
                <a:cs typeface="Arial" charset="0"/>
              </a:rPr>
              <a:t>config</a:t>
            </a:r>
            <a:r>
              <a:rPr lang="en-US" altLang="x-none" sz="1600" dirty="0">
                <a:latin typeface="Courier New" charset="0"/>
                <a:ea typeface="ＭＳ Ｐゴシック" charset="-128"/>
                <a:cs typeface="Arial" charset="0"/>
              </a:rPr>
              <a:t>-flow-monitor)# </a:t>
            </a:r>
            <a:r>
              <a:rPr lang="en-US" altLang="x-none" sz="1600" dirty="0">
                <a:solidFill>
                  <a:srgbClr val="0000FF"/>
                </a:solidFill>
                <a:latin typeface="Courier New" charset="0"/>
                <a:ea typeface="ＭＳ Ｐゴシック" charset="-128"/>
                <a:cs typeface="Arial" charset="0"/>
              </a:rPr>
              <a:t>cache timeout active 300</a:t>
            </a:r>
          </a:p>
          <a:p>
            <a:pPr marL="400050" lvl="1" indent="0">
              <a:lnSpc>
                <a:spcPts val="1825"/>
              </a:lnSpc>
              <a:buFont typeface="Arial" charset="0"/>
              <a:buNone/>
            </a:pPr>
            <a:r>
              <a:rPr lang="en-US" altLang="x-none" sz="1600" dirty="0" err="1">
                <a:latin typeface="Courier New" charset="0"/>
                <a:ea typeface="ＭＳ Ｐゴシック" charset="-128"/>
                <a:cs typeface="Arial" charset="0"/>
              </a:rPr>
              <a:t>rtr</a:t>
            </a:r>
            <a:r>
              <a:rPr lang="en-US" altLang="x-none" sz="1600" dirty="0">
                <a:latin typeface="Courier New" charset="0"/>
                <a:ea typeface="ＭＳ Ｐゴシック" charset="-128"/>
                <a:cs typeface="Arial" charset="0"/>
              </a:rPr>
              <a:t>(</a:t>
            </a:r>
            <a:r>
              <a:rPr lang="en-US" altLang="x-none" sz="1600" dirty="0" err="1">
                <a:latin typeface="Courier New" charset="0"/>
                <a:ea typeface="ＭＳ Ｐゴシック" charset="-128"/>
                <a:cs typeface="Arial" charset="0"/>
              </a:rPr>
              <a:t>config</a:t>
            </a:r>
            <a:r>
              <a:rPr lang="en-US" altLang="x-none" sz="1600" dirty="0">
                <a:latin typeface="Courier New" charset="0"/>
                <a:ea typeface="ＭＳ Ｐゴシック" charset="-128"/>
                <a:cs typeface="Arial" charset="0"/>
              </a:rPr>
              <a:t>)# </a:t>
            </a:r>
            <a:r>
              <a:rPr lang="en-US" altLang="x-none" sz="1600" dirty="0" err="1">
                <a:solidFill>
                  <a:srgbClr val="0000FF"/>
                </a:solidFill>
                <a:latin typeface="Courier New" charset="0"/>
                <a:ea typeface="ＭＳ Ｐゴシック" charset="-128"/>
                <a:cs typeface="Arial" charset="0"/>
              </a:rPr>
              <a:t>snmp</a:t>
            </a:r>
            <a:r>
              <a:rPr lang="en-US" altLang="x-none" sz="1600" dirty="0">
                <a:solidFill>
                  <a:srgbClr val="0000FF"/>
                </a:solidFill>
                <a:latin typeface="Courier New" charset="0"/>
                <a:ea typeface="ＭＳ Ｐゴシック" charset="-128"/>
                <a:cs typeface="Arial" charset="0"/>
              </a:rPr>
              <a:t>-server </a:t>
            </a:r>
            <a:r>
              <a:rPr lang="en-US" altLang="x-none" sz="1600" dirty="0" err="1">
                <a:solidFill>
                  <a:srgbClr val="0000FF"/>
                </a:solidFill>
                <a:latin typeface="Courier New" charset="0"/>
                <a:ea typeface="ＭＳ Ｐゴシック" charset="-128"/>
                <a:cs typeface="Arial" charset="0"/>
              </a:rPr>
              <a:t>ifindex</a:t>
            </a:r>
            <a:r>
              <a:rPr lang="en-US" altLang="x-none" sz="1600" dirty="0">
                <a:solidFill>
                  <a:srgbClr val="0000FF"/>
                </a:solidFill>
                <a:latin typeface="Courier New" charset="0"/>
                <a:ea typeface="ＭＳ Ｐゴシック" charset="-128"/>
                <a:cs typeface="Arial" charset="0"/>
              </a:rPr>
              <a:t> persist</a:t>
            </a:r>
          </a:p>
          <a:p>
            <a:pPr marL="400050" lvl="1" indent="0">
              <a:lnSpc>
                <a:spcPts val="1825"/>
              </a:lnSpc>
              <a:buFont typeface="Arial" charset="0"/>
              <a:buNone/>
            </a:pPr>
            <a:r>
              <a:rPr lang="en-US" altLang="x-none" sz="1600" dirty="0" err="1">
                <a:latin typeface="Courier New" charset="0"/>
                <a:ea typeface="ＭＳ Ｐゴシック" charset="-128"/>
                <a:cs typeface="Arial" charset="0"/>
              </a:rPr>
              <a:t>rtr</a:t>
            </a:r>
            <a:r>
              <a:rPr lang="en-US" altLang="x-none" sz="1600" dirty="0">
                <a:latin typeface="Courier New" charset="0"/>
                <a:ea typeface="ＭＳ Ｐゴシック" charset="-128"/>
                <a:cs typeface="Arial" charset="0"/>
              </a:rPr>
              <a:t>(</a:t>
            </a:r>
            <a:r>
              <a:rPr lang="en-US" altLang="x-none" sz="1600" dirty="0" err="1">
                <a:latin typeface="Courier New" charset="0"/>
                <a:ea typeface="ＭＳ Ｐゴシック" charset="-128"/>
                <a:cs typeface="Arial" charset="0"/>
              </a:rPr>
              <a:t>config</a:t>
            </a:r>
            <a:r>
              <a:rPr lang="en-US" altLang="x-none" sz="1600" dirty="0">
                <a:latin typeface="Courier New" charset="0"/>
                <a:ea typeface="ＭＳ Ｐゴシック" charset="-128"/>
                <a:cs typeface="Arial" charset="0"/>
              </a:rPr>
              <a:t>)# </a:t>
            </a:r>
            <a:r>
              <a:rPr lang="en-US" altLang="x-none" sz="1600" dirty="0">
                <a:solidFill>
                  <a:srgbClr val="0000FF"/>
                </a:solidFill>
                <a:latin typeface="Courier New" charset="0"/>
                <a:ea typeface="ＭＳ Ｐゴシック" charset="-128"/>
                <a:cs typeface="Arial" charset="0"/>
              </a:rPr>
              <a:t>interface </a:t>
            </a:r>
            <a:r>
              <a:rPr lang="en-US" altLang="x-none" sz="1600" dirty="0" err="1">
                <a:solidFill>
                  <a:srgbClr val="0000FF"/>
                </a:solidFill>
                <a:latin typeface="Courier New" charset="0"/>
                <a:ea typeface="ＭＳ Ｐゴシック" charset="-128"/>
                <a:cs typeface="Arial" charset="0"/>
              </a:rPr>
              <a:t>FastEthernet</a:t>
            </a:r>
            <a:r>
              <a:rPr lang="en-US" altLang="x-none" sz="1600" dirty="0">
                <a:solidFill>
                  <a:srgbClr val="0000FF"/>
                </a:solidFill>
                <a:latin typeface="Courier New" charset="0"/>
                <a:ea typeface="ＭＳ Ｐゴシック" charset="-128"/>
                <a:cs typeface="Arial" charset="0"/>
              </a:rPr>
              <a:t> 0/0</a:t>
            </a:r>
          </a:p>
          <a:p>
            <a:pPr marL="400050" lvl="1" indent="0">
              <a:lnSpc>
                <a:spcPts val="1825"/>
              </a:lnSpc>
              <a:buFont typeface="Arial" charset="0"/>
              <a:buNone/>
            </a:pPr>
            <a:r>
              <a:rPr lang="en-US" altLang="x-none" sz="1600" dirty="0" err="1">
                <a:latin typeface="Courier New" charset="0"/>
                <a:ea typeface="ＭＳ Ｐゴシック" charset="-128"/>
                <a:cs typeface="Arial" charset="0"/>
              </a:rPr>
              <a:t>rtr</a:t>
            </a:r>
            <a:r>
              <a:rPr lang="en-US" altLang="x-none" sz="1600" dirty="0">
                <a:latin typeface="Courier New" charset="0"/>
                <a:ea typeface="ＭＳ Ｐゴシック" charset="-128"/>
                <a:cs typeface="Arial" charset="0"/>
              </a:rPr>
              <a:t>(</a:t>
            </a:r>
            <a:r>
              <a:rPr lang="en-US" altLang="x-none" sz="1600" dirty="0" err="1">
                <a:latin typeface="Courier New" charset="0"/>
                <a:ea typeface="ＭＳ Ｐゴシック" charset="-128"/>
                <a:cs typeface="Arial" charset="0"/>
              </a:rPr>
              <a:t>config</a:t>
            </a:r>
            <a:r>
              <a:rPr lang="en-US" altLang="x-none" sz="1600" dirty="0">
                <a:latin typeface="Courier New" charset="0"/>
                <a:ea typeface="ＭＳ Ｐゴシック" charset="-128"/>
                <a:cs typeface="Arial" charset="0"/>
              </a:rPr>
              <a:t>-if)# </a:t>
            </a:r>
            <a:r>
              <a:rPr lang="en-US" altLang="x-none" sz="1600" dirty="0" err="1">
                <a:solidFill>
                  <a:srgbClr val="0000FF"/>
                </a:solidFill>
                <a:latin typeface="Courier New" charset="0"/>
                <a:ea typeface="ＭＳ Ｐゴシック" charset="-128"/>
                <a:cs typeface="Arial" charset="0"/>
              </a:rPr>
              <a:t>ip</a:t>
            </a:r>
            <a:r>
              <a:rPr lang="en-US" altLang="x-none" sz="1600" dirty="0">
                <a:solidFill>
                  <a:srgbClr val="0000FF"/>
                </a:solidFill>
                <a:latin typeface="Courier New" charset="0"/>
                <a:ea typeface="ＭＳ Ｐゴシック" charset="-128"/>
                <a:cs typeface="Arial" charset="0"/>
              </a:rPr>
              <a:t> flow monitor FLOW-MONITOR-V4 input</a:t>
            </a:r>
          </a:p>
          <a:p>
            <a:pPr marL="400050" lvl="1" indent="0">
              <a:lnSpc>
                <a:spcPts val="1825"/>
              </a:lnSpc>
              <a:buFont typeface="Arial" charset="0"/>
              <a:buNone/>
            </a:pPr>
            <a:r>
              <a:rPr lang="en-US" altLang="x-none" sz="1600" dirty="0" err="1">
                <a:latin typeface="Courier New" charset="0"/>
                <a:ea typeface="ＭＳ Ｐゴシック" charset="-128"/>
                <a:cs typeface="Arial" charset="0"/>
              </a:rPr>
              <a:t>rtr</a:t>
            </a:r>
            <a:r>
              <a:rPr lang="en-US" altLang="x-none" sz="1600" dirty="0">
                <a:latin typeface="Courier New" charset="0"/>
                <a:ea typeface="ＭＳ Ｐゴシック" charset="-128"/>
                <a:cs typeface="Arial" charset="0"/>
              </a:rPr>
              <a:t>(</a:t>
            </a:r>
            <a:r>
              <a:rPr lang="en-US" altLang="x-none" sz="1600" dirty="0" err="1">
                <a:latin typeface="Courier New" charset="0"/>
                <a:ea typeface="ＭＳ Ｐゴシック" charset="-128"/>
                <a:cs typeface="Arial" charset="0"/>
              </a:rPr>
              <a:t>config</a:t>
            </a:r>
            <a:r>
              <a:rPr lang="en-US" altLang="x-none" sz="1600" dirty="0">
                <a:latin typeface="Courier New" charset="0"/>
                <a:ea typeface="ＭＳ Ｐゴシック" charset="-128"/>
                <a:cs typeface="Arial" charset="0"/>
              </a:rPr>
              <a:t>-if)# </a:t>
            </a:r>
            <a:r>
              <a:rPr lang="en-US" altLang="x-none" sz="1600" dirty="0" err="1">
                <a:solidFill>
                  <a:srgbClr val="0000FF"/>
                </a:solidFill>
                <a:latin typeface="Courier New" charset="0"/>
                <a:ea typeface="ＭＳ Ｐゴシック" charset="-128"/>
                <a:cs typeface="Arial" charset="0"/>
              </a:rPr>
              <a:t>ip</a:t>
            </a:r>
            <a:r>
              <a:rPr lang="en-US" altLang="x-none" sz="1600" dirty="0">
                <a:solidFill>
                  <a:srgbClr val="0000FF"/>
                </a:solidFill>
                <a:latin typeface="Courier New" charset="0"/>
                <a:ea typeface="ＭＳ Ｐゴシック" charset="-128"/>
                <a:cs typeface="Arial" charset="0"/>
              </a:rPr>
              <a:t> flow monitor FLOW-MONITOR-V4 output</a:t>
            </a:r>
          </a:p>
          <a:p>
            <a:pPr marL="400050" lvl="1" indent="0">
              <a:lnSpc>
                <a:spcPts val="1825"/>
              </a:lnSpc>
              <a:buFont typeface="Arial" charset="0"/>
              <a:buNone/>
            </a:pPr>
            <a:r>
              <a:rPr lang="en-US" altLang="x-none" sz="1600" dirty="0" err="1">
                <a:latin typeface="Courier New" charset="0"/>
                <a:ea typeface="ＭＳ Ｐゴシック" charset="-128"/>
                <a:cs typeface="Arial" charset="0"/>
              </a:rPr>
              <a:t>rtr</a:t>
            </a:r>
            <a:r>
              <a:rPr lang="en-US" altLang="x-none" sz="1600" dirty="0">
                <a:latin typeface="Courier New" charset="0"/>
                <a:ea typeface="ＭＳ Ｐゴシック" charset="-128"/>
                <a:cs typeface="Arial" charset="0"/>
              </a:rPr>
              <a:t>(</a:t>
            </a:r>
            <a:r>
              <a:rPr lang="en-US" altLang="x-none" sz="1600" dirty="0" err="1">
                <a:latin typeface="Courier New" charset="0"/>
                <a:ea typeface="ＭＳ Ｐゴシック" charset="-128"/>
                <a:cs typeface="Arial" charset="0"/>
              </a:rPr>
              <a:t>config</a:t>
            </a:r>
            <a:r>
              <a:rPr lang="en-US" altLang="x-none" sz="1600" dirty="0">
                <a:latin typeface="Courier New" charset="0"/>
                <a:ea typeface="ＭＳ Ｐゴシック" charset="-128"/>
                <a:cs typeface="Arial" charset="0"/>
              </a:rPr>
              <a:t>-if)# </a:t>
            </a:r>
            <a:r>
              <a:rPr lang="en-US" altLang="x-none" sz="1600" dirty="0">
                <a:solidFill>
                  <a:srgbClr val="0000FF"/>
                </a:solidFill>
                <a:latin typeface="Courier New" charset="0"/>
                <a:ea typeface="ＭＳ Ｐゴシック" charset="-128"/>
                <a:cs typeface="Arial" charset="0"/>
              </a:rPr>
              <a:t>exit</a:t>
            </a:r>
          </a:p>
          <a:p>
            <a:pPr marL="400050" lvl="1" indent="0">
              <a:lnSpc>
                <a:spcPts val="1825"/>
              </a:lnSpc>
              <a:buFont typeface="Arial" charset="0"/>
              <a:buNone/>
            </a:pPr>
            <a:r>
              <a:rPr lang="en-US" altLang="x-none" sz="1600" dirty="0" err="1">
                <a:latin typeface="Courier New" charset="0"/>
                <a:ea typeface="ＭＳ Ｐゴシック" charset="-128"/>
                <a:cs typeface="Arial" charset="0"/>
              </a:rPr>
              <a:t>rtr</a:t>
            </a:r>
            <a:r>
              <a:rPr lang="en-US" altLang="x-none" sz="1600" dirty="0">
                <a:latin typeface="Courier New" charset="0"/>
                <a:ea typeface="ＭＳ Ｐゴシック" charset="-128"/>
                <a:cs typeface="Arial" charset="0"/>
              </a:rPr>
              <a:t># </a:t>
            </a:r>
            <a:r>
              <a:rPr lang="en-US" altLang="x-none" sz="1600" dirty="0">
                <a:solidFill>
                  <a:srgbClr val="0000FF"/>
                </a:solidFill>
                <a:latin typeface="Courier New" charset="0"/>
                <a:ea typeface="ＭＳ Ｐゴシック" charset="-128"/>
                <a:cs typeface="Arial" charset="0"/>
              </a:rPr>
              <a:t>write memory</a:t>
            </a:r>
          </a:p>
        </p:txBody>
      </p:sp>
      <p:sp>
        <p:nvSpPr>
          <p:cNvPr id="4" name="Title 3">
            <a:extLst>
              <a:ext uri="{FF2B5EF4-FFF2-40B4-BE49-F238E27FC236}">
                <a16:creationId xmlns:a16="http://schemas.microsoft.com/office/drawing/2014/main" id="{B4B279F6-F429-6E4F-91CA-A4760F10C5E5}"/>
              </a:ext>
            </a:extLst>
          </p:cNvPr>
          <p:cNvSpPr>
            <a:spLocks noGrp="1"/>
          </p:cNvSpPr>
          <p:nvPr>
            <p:ph type="title"/>
          </p:nvPr>
        </p:nvSpPr>
        <p:spPr>
          <a:xfrm>
            <a:off x="457200" y="274638"/>
            <a:ext cx="8229600" cy="868362"/>
          </a:xfrm>
        </p:spPr>
        <p:txBody>
          <a:bodyPr/>
          <a:lstStyle/>
          <a:p>
            <a:r>
              <a:rPr lang="en-US" dirty="0">
                <a:cs typeface="Arial" charset="0"/>
              </a:rPr>
              <a:t>Enabling </a:t>
            </a:r>
            <a:r>
              <a:rPr lang="en-US" dirty="0" err="1">
                <a:cs typeface="Arial" charset="0"/>
              </a:rPr>
              <a:t>NetFlow</a:t>
            </a:r>
            <a:r>
              <a:rPr lang="en-US" dirty="0">
                <a:cs typeface="Arial" charset="0"/>
              </a:rPr>
              <a:t> IPv4 flows </a:t>
            </a:r>
            <a:r>
              <a:rPr lang="en-US" sz="3200" dirty="0">
                <a:cs typeface="Arial" charset="0"/>
              </a:rPr>
              <a:t>(version 9)</a:t>
            </a:r>
            <a:endParaRPr lang="en-US" sz="3200" dirty="0"/>
          </a:p>
        </p:txBody>
      </p:sp>
    </p:spTree>
    <p:extLst>
      <p:ext uri="{BB962C8B-B14F-4D97-AF65-F5344CB8AC3E}">
        <p14:creationId xmlns:p14="http://schemas.microsoft.com/office/powerpoint/2010/main" val="357291751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8" name="Text Placeholder 2"/>
          <p:cNvSpPr>
            <a:spLocks noGrp="1"/>
          </p:cNvSpPr>
          <p:nvPr>
            <p:ph type="body" sz="quarter" idx="10"/>
          </p:nvPr>
        </p:nvSpPr>
        <p:spPr>
          <a:xfrm>
            <a:off x="457200" y="1397000"/>
            <a:ext cx="8432800" cy="5461000"/>
          </a:xfrm>
        </p:spPr>
        <p:txBody>
          <a:bodyPr/>
          <a:lstStyle/>
          <a:p>
            <a:pPr eaLnBrk="1" hangingPunct="1">
              <a:buFont typeface="Arial" charset="0"/>
              <a:buNone/>
            </a:pPr>
            <a:r>
              <a:rPr lang="en-US" altLang="x-none" sz="2300" b="1" dirty="0">
                <a:latin typeface="Arial" charset="0"/>
                <a:ea typeface="ＭＳ Ｐゴシック" charset="-128"/>
                <a:cs typeface="Arial" charset="0"/>
              </a:rPr>
              <a:t>Configure version 9 </a:t>
            </a:r>
            <a:r>
              <a:rPr lang="en-US" altLang="x-none" sz="2300" b="1" dirty="0" err="1">
                <a:latin typeface="Arial" charset="0"/>
                <a:ea typeface="ＭＳ Ｐゴシック" charset="-128"/>
                <a:cs typeface="Arial" charset="0"/>
              </a:rPr>
              <a:t>NetFlow</a:t>
            </a:r>
            <a:r>
              <a:rPr lang="en-US" altLang="x-none" sz="2300" b="1" dirty="0">
                <a:latin typeface="Arial" charset="0"/>
                <a:ea typeface="ＭＳ Ｐゴシック" charset="-128"/>
                <a:cs typeface="Arial" charset="0"/>
              </a:rPr>
              <a:t> flows for IPv6:</a:t>
            </a:r>
            <a:endParaRPr lang="en-US" altLang="x-none" sz="1200" b="1" dirty="0">
              <a:latin typeface="Arial" charset="0"/>
              <a:ea typeface="ＭＳ Ｐゴシック" charset="-128"/>
              <a:cs typeface="Arial" charset="0"/>
            </a:endParaRPr>
          </a:p>
          <a:p>
            <a:pPr eaLnBrk="1" hangingPunct="1">
              <a:buFont typeface="Arial" charset="0"/>
              <a:buNone/>
            </a:pPr>
            <a:endParaRPr lang="en-US" altLang="x-none" sz="1200" b="1" dirty="0">
              <a:latin typeface="Arial" charset="0"/>
              <a:ea typeface="ＭＳ Ｐゴシック" charset="-128"/>
              <a:cs typeface="Arial" charset="0"/>
            </a:endParaRPr>
          </a:p>
          <a:p>
            <a:pPr>
              <a:buFont typeface="Arial" charset="0"/>
              <a:buNone/>
            </a:pPr>
            <a:r>
              <a:rPr lang="en-US" altLang="x-none" sz="2000" dirty="0">
                <a:latin typeface="Arial" charset="0"/>
                <a:ea typeface="ＭＳ Ｐゴシック" charset="-128"/>
                <a:cs typeface="Arial" charset="0"/>
              </a:rPr>
              <a:t>To monitor IPv6 flows you would have to create a new flow monitor for IPv6 and attach it to the interface and the existing exporters.</a:t>
            </a:r>
            <a:br>
              <a:rPr lang="en-US" altLang="x-none" sz="2300" b="1" dirty="0">
                <a:latin typeface="Arial" charset="0"/>
                <a:ea typeface="ＭＳ Ｐゴシック" charset="-128"/>
                <a:cs typeface="Arial" charset="0"/>
              </a:rPr>
            </a:br>
            <a:endParaRPr lang="en-US" altLang="x-none" sz="2300" b="1" dirty="0">
              <a:latin typeface="Arial" charset="0"/>
              <a:ea typeface="ＭＳ Ｐゴシック" charset="-128"/>
              <a:cs typeface="Arial" charset="0"/>
            </a:endParaRPr>
          </a:p>
          <a:p>
            <a:pPr marL="400050" lvl="1" indent="0">
              <a:buFont typeface="Arial" charset="0"/>
              <a:buNone/>
            </a:pPr>
            <a:r>
              <a:rPr lang="en-US" altLang="x-none" sz="1800" dirty="0" err="1">
                <a:latin typeface="Courier New" charset="0"/>
                <a:ea typeface="ＭＳ Ｐゴシック" charset="-128"/>
                <a:cs typeface="Arial" charset="0"/>
              </a:rPr>
              <a:t>rtr</a:t>
            </a:r>
            <a:r>
              <a:rPr lang="en-US" altLang="x-none" sz="1800" dirty="0">
                <a:latin typeface="Courier New" charset="0"/>
                <a:ea typeface="ＭＳ Ｐゴシック" charset="-128"/>
                <a:cs typeface="Arial" charset="0"/>
              </a:rPr>
              <a:t>(</a:t>
            </a:r>
            <a:r>
              <a:rPr lang="en-US" altLang="x-none" sz="1800" dirty="0" err="1">
                <a:latin typeface="Courier New" charset="0"/>
                <a:ea typeface="ＭＳ Ｐゴシック" charset="-128"/>
                <a:cs typeface="Arial" charset="0"/>
              </a:rPr>
              <a:t>config</a:t>
            </a:r>
            <a:r>
              <a:rPr lang="en-US" altLang="x-none" sz="1800" dirty="0">
                <a:latin typeface="Courier New" charset="0"/>
                <a:ea typeface="ＭＳ Ｐゴシック" charset="-128"/>
                <a:cs typeface="Arial" charset="0"/>
              </a:rPr>
              <a:t>-flow-exporter)# </a:t>
            </a:r>
            <a:r>
              <a:rPr lang="en-US" altLang="x-none" sz="1800" dirty="0">
                <a:solidFill>
                  <a:srgbClr val="0000FF"/>
                </a:solidFill>
                <a:latin typeface="Courier New" charset="0"/>
                <a:ea typeface="ＭＳ Ｐゴシック" charset="-128"/>
                <a:cs typeface="Arial" charset="0"/>
              </a:rPr>
              <a:t>flow monitor FLOW-MONITOR-V6</a:t>
            </a:r>
          </a:p>
          <a:p>
            <a:pPr marL="400050" lvl="1" indent="0">
              <a:buFont typeface="Arial" charset="0"/>
              <a:buNone/>
            </a:pPr>
            <a:r>
              <a:rPr lang="en-US" altLang="x-none" sz="1800" dirty="0" err="1">
                <a:latin typeface="Courier New" charset="0"/>
                <a:ea typeface="ＭＳ Ｐゴシック" charset="-128"/>
                <a:cs typeface="Arial" charset="0"/>
              </a:rPr>
              <a:t>rtr</a:t>
            </a:r>
            <a:r>
              <a:rPr lang="en-US" altLang="x-none" sz="1800" dirty="0">
                <a:latin typeface="Courier New" charset="0"/>
                <a:ea typeface="ＭＳ Ｐゴシック" charset="-128"/>
                <a:cs typeface="Arial" charset="0"/>
              </a:rPr>
              <a:t>(</a:t>
            </a:r>
            <a:r>
              <a:rPr lang="en-US" altLang="x-none" sz="1800" dirty="0" err="1">
                <a:latin typeface="Courier New" charset="0"/>
                <a:ea typeface="ＭＳ Ｐゴシック" charset="-128"/>
                <a:cs typeface="Arial" charset="0"/>
              </a:rPr>
              <a:t>config</a:t>
            </a:r>
            <a:r>
              <a:rPr lang="en-US" altLang="x-none" sz="1800" dirty="0">
                <a:latin typeface="Courier New" charset="0"/>
                <a:ea typeface="ＭＳ Ｐゴシック" charset="-128"/>
                <a:cs typeface="Arial" charset="0"/>
              </a:rPr>
              <a:t>-flow-monitor)# </a:t>
            </a:r>
            <a:r>
              <a:rPr lang="en-US" altLang="x-none" sz="1800" dirty="0">
                <a:solidFill>
                  <a:srgbClr val="0000FF"/>
                </a:solidFill>
                <a:latin typeface="Courier New" charset="0"/>
                <a:ea typeface="ＭＳ Ｐゴシック" charset="-128"/>
                <a:cs typeface="Arial" charset="0"/>
              </a:rPr>
              <a:t>exporter EXPORTER-1</a:t>
            </a:r>
          </a:p>
          <a:p>
            <a:pPr marL="400050" lvl="1" indent="0">
              <a:buFont typeface="Arial" charset="0"/>
              <a:buNone/>
            </a:pPr>
            <a:r>
              <a:rPr lang="en-US" altLang="x-none" sz="1600" dirty="0" err="1">
                <a:latin typeface="Courier New" charset="0"/>
                <a:ea typeface="ＭＳ Ｐゴシック" charset="-128"/>
                <a:cs typeface="Arial" charset="0"/>
              </a:rPr>
              <a:t>rtr</a:t>
            </a:r>
            <a:r>
              <a:rPr lang="en-US" altLang="x-none" sz="1600" dirty="0">
                <a:latin typeface="Courier New" charset="0"/>
                <a:ea typeface="ＭＳ Ｐゴシック" charset="-128"/>
                <a:cs typeface="Arial" charset="0"/>
              </a:rPr>
              <a:t>(</a:t>
            </a:r>
            <a:r>
              <a:rPr lang="en-US" altLang="x-none" sz="1600" dirty="0" err="1">
                <a:latin typeface="Courier New" charset="0"/>
                <a:ea typeface="ＭＳ Ｐゴシック" charset="-128"/>
                <a:cs typeface="Arial" charset="0"/>
              </a:rPr>
              <a:t>config</a:t>
            </a:r>
            <a:r>
              <a:rPr lang="en-US" altLang="x-none" sz="1600" dirty="0">
                <a:latin typeface="Courier New" charset="0"/>
                <a:ea typeface="ＭＳ Ｐゴシック" charset="-128"/>
                <a:cs typeface="Arial" charset="0"/>
              </a:rPr>
              <a:t>-flow-monitor)# </a:t>
            </a:r>
            <a:r>
              <a:rPr lang="en-US" altLang="x-none" sz="1600" dirty="0">
                <a:solidFill>
                  <a:srgbClr val="0000FF"/>
                </a:solidFill>
                <a:latin typeface="Courier New" charset="0"/>
                <a:ea typeface="ＭＳ Ｐゴシック" charset="-128"/>
                <a:cs typeface="Arial" charset="0"/>
              </a:rPr>
              <a:t>record </a:t>
            </a:r>
            <a:r>
              <a:rPr lang="en-US" altLang="x-none" sz="1600" dirty="0" err="1">
                <a:solidFill>
                  <a:srgbClr val="0000FF"/>
                </a:solidFill>
                <a:latin typeface="Courier New" charset="0"/>
                <a:ea typeface="ＭＳ Ｐゴシック" charset="-128"/>
                <a:cs typeface="Arial" charset="0"/>
              </a:rPr>
              <a:t>netflow</a:t>
            </a:r>
            <a:r>
              <a:rPr lang="en-US" altLang="x-none" sz="1600" dirty="0">
                <a:solidFill>
                  <a:srgbClr val="0000FF"/>
                </a:solidFill>
                <a:latin typeface="Courier New" charset="0"/>
                <a:ea typeface="ＭＳ Ｐゴシック" charset="-128"/>
                <a:cs typeface="Arial" charset="0"/>
              </a:rPr>
              <a:t> ipv6 original-input</a:t>
            </a:r>
          </a:p>
          <a:p>
            <a:pPr marL="400050" lvl="1" indent="0">
              <a:buFont typeface="Arial" charset="0"/>
              <a:buNone/>
            </a:pPr>
            <a:r>
              <a:rPr lang="en-US" altLang="x-none" sz="1800" dirty="0" err="1">
                <a:latin typeface="Courier New" charset="0"/>
                <a:ea typeface="ＭＳ Ｐゴシック" charset="-128"/>
                <a:cs typeface="Arial" charset="0"/>
              </a:rPr>
              <a:t>rtr</a:t>
            </a:r>
            <a:r>
              <a:rPr lang="en-US" altLang="x-none" sz="1800" dirty="0">
                <a:latin typeface="Courier New" charset="0"/>
                <a:ea typeface="ＭＳ Ｐゴシック" charset="-128"/>
                <a:cs typeface="Arial" charset="0"/>
              </a:rPr>
              <a:t>(</a:t>
            </a:r>
            <a:r>
              <a:rPr lang="en-US" altLang="x-none" sz="1800" dirty="0" err="1">
                <a:latin typeface="Courier New" charset="0"/>
                <a:ea typeface="ＭＳ Ｐゴシック" charset="-128"/>
                <a:cs typeface="Arial" charset="0"/>
              </a:rPr>
              <a:t>config</a:t>
            </a:r>
            <a:r>
              <a:rPr lang="en-US" altLang="x-none" sz="1800" dirty="0">
                <a:latin typeface="Courier New" charset="0"/>
                <a:ea typeface="ＭＳ Ｐゴシック" charset="-128"/>
                <a:cs typeface="Arial" charset="0"/>
              </a:rPr>
              <a:t>-flow-monitor)# </a:t>
            </a:r>
            <a:r>
              <a:rPr lang="en-US" altLang="x-none" sz="1800" dirty="0">
                <a:solidFill>
                  <a:srgbClr val="0000FF"/>
                </a:solidFill>
                <a:latin typeface="Courier New" charset="0"/>
                <a:ea typeface="ＭＳ Ｐゴシック" charset="-128"/>
                <a:cs typeface="Arial" charset="0"/>
              </a:rPr>
              <a:t>cache timeout active 300</a:t>
            </a:r>
          </a:p>
          <a:p>
            <a:pPr marL="400050" lvl="1" indent="0">
              <a:buFont typeface="Arial" charset="0"/>
              <a:buNone/>
            </a:pPr>
            <a:r>
              <a:rPr lang="en-US" altLang="x-none" sz="1800" dirty="0" err="1">
                <a:latin typeface="Courier New" charset="0"/>
                <a:ea typeface="ＭＳ Ｐゴシック" charset="-128"/>
                <a:cs typeface="Arial" charset="0"/>
              </a:rPr>
              <a:t>rtr</a:t>
            </a:r>
            <a:r>
              <a:rPr lang="en-US" altLang="x-none" sz="1800" dirty="0">
                <a:latin typeface="Courier New" charset="0"/>
                <a:ea typeface="ＭＳ Ｐゴシック" charset="-128"/>
                <a:cs typeface="Arial" charset="0"/>
              </a:rPr>
              <a:t>(</a:t>
            </a:r>
            <a:r>
              <a:rPr lang="en-US" altLang="x-none" sz="1800" dirty="0" err="1">
                <a:latin typeface="Courier New" charset="0"/>
                <a:ea typeface="ＭＳ Ｐゴシック" charset="-128"/>
                <a:cs typeface="Arial" charset="0"/>
              </a:rPr>
              <a:t>config</a:t>
            </a:r>
            <a:r>
              <a:rPr lang="en-US" altLang="x-none" sz="1800" dirty="0">
                <a:latin typeface="Courier New" charset="0"/>
                <a:ea typeface="ＭＳ Ｐゴシック" charset="-128"/>
                <a:cs typeface="Arial" charset="0"/>
              </a:rPr>
              <a:t>)# </a:t>
            </a:r>
            <a:r>
              <a:rPr lang="en-US" altLang="x-none" sz="1800" dirty="0">
                <a:solidFill>
                  <a:srgbClr val="0000FF"/>
                </a:solidFill>
                <a:latin typeface="Courier New" charset="0"/>
                <a:ea typeface="ＭＳ Ｐゴシック" charset="-128"/>
                <a:cs typeface="Arial" charset="0"/>
              </a:rPr>
              <a:t>interface </a:t>
            </a:r>
            <a:r>
              <a:rPr lang="en-US" altLang="x-none" sz="1800" dirty="0" err="1">
                <a:solidFill>
                  <a:srgbClr val="0000FF"/>
                </a:solidFill>
                <a:latin typeface="Courier New" charset="0"/>
                <a:ea typeface="ＭＳ Ｐゴシック" charset="-128"/>
                <a:cs typeface="Arial" charset="0"/>
              </a:rPr>
              <a:t>FastEthernet</a:t>
            </a:r>
            <a:r>
              <a:rPr lang="en-US" altLang="x-none" sz="1800" dirty="0">
                <a:solidFill>
                  <a:srgbClr val="0000FF"/>
                </a:solidFill>
                <a:latin typeface="Courier New" charset="0"/>
                <a:ea typeface="ＭＳ Ｐゴシック" charset="-128"/>
                <a:cs typeface="Arial" charset="0"/>
              </a:rPr>
              <a:t> 0/0</a:t>
            </a:r>
          </a:p>
          <a:p>
            <a:pPr marL="400050" lvl="1" indent="0">
              <a:buFont typeface="Arial" charset="0"/>
              <a:buNone/>
            </a:pPr>
            <a:r>
              <a:rPr lang="en-US" altLang="x-none" sz="1800" dirty="0" err="1">
                <a:latin typeface="Courier New" charset="0"/>
                <a:ea typeface="ＭＳ Ｐゴシック" charset="-128"/>
                <a:cs typeface="Arial" charset="0"/>
              </a:rPr>
              <a:t>rtr</a:t>
            </a:r>
            <a:r>
              <a:rPr lang="en-US" altLang="x-none" sz="1800" dirty="0">
                <a:latin typeface="Courier New" charset="0"/>
                <a:ea typeface="ＭＳ Ｐゴシック" charset="-128"/>
                <a:cs typeface="Arial" charset="0"/>
              </a:rPr>
              <a:t>(</a:t>
            </a:r>
            <a:r>
              <a:rPr lang="en-US" altLang="x-none" sz="1800" dirty="0" err="1">
                <a:latin typeface="Courier New" charset="0"/>
                <a:ea typeface="ＭＳ Ｐゴシック" charset="-128"/>
                <a:cs typeface="Arial" charset="0"/>
              </a:rPr>
              <a:t>config</a:t>
            </a:r>
            <a:r>
              <a:rPr lang="en-US" altLang="x-none" sz="1800" dirty="0">
                <a:latin typeface="Courier New" charset="0"/>
                <a:ea typeface="ＭＳ Ｐゴシック" charset="-128"/>
                <a:cs typeface="Arial" charset="0"/>
              </a:rPr>
              <a:t>-if)# </a:t>
            </a:r>
            <a:r>
              <a:rPr lang="en-US" altLang="x-none" sz="1800" dirty="0">
                <a:solidFill>
                  <a:srgbClr val="0000FF"/>
                </a:solidFill>
                <a:latin typeface="Courier New" charset="0"/>
                <a:ea typeface="ＭＳ Ｐゴシック" charset="-128"/>
                <a:cs typeface="Arial" charset="0"/>
              </a:rPr>
              <a:t>ipv6 flow monitor FLOW-MONITOR-V6 input</a:t>
            </a:r>
          </a:p>
          <a:p>
            <a:pPr marL="400050" lvl="1" indent="0">
              <a:buFont typeface="Arial" charset="0"/>
              <a:buNone/>
            </a:pPr>
            <a:r>
              <a:rPr lang="en-US" altLang="x-none" sz="1800" dirty="0" err="1">
                <a:latin typeface="Courier New" charset="0"/>
                <a:ea typeface="ＭＳ Ｐゴシック" charset="-128"/>
                <a:cs typeface="Arial" charset="0"/>
              </a:rPr>
              <a:t>rtr</a:t>
            </a:r>
            <a:r>
              <a:rPr lang="en-US" altLang="x-none" sz="1800" dirty="0">
                <a:latin typeface="Courier New" charset="0"/>
                <a:ea typeface="ＭＳ Ｐゴシック" charset="-128"/>
                <a:cs typeface="Arial" charset="0"/>
              </a:rPr>
              <a:t>(</a:t>
            </a:r>
            <a:r>
              <a:rPr lang="en-US" altLang="x-none" sz="1800" dirty="0" err="1">
                <a:latin typeface="Courier New" charset="0"/>
                <a:ea typeface="ＭＳ Ｐゴシック" charset="-128"/>
                <a:cs typeface="Arial" charset="0"/>
              </a:rPr>
              <a:t>config</a:t>
            </a:r>
            <a:r>
              <a:rPr lang="en-US" altLang="x-none" sz="1800" dirty="0">
                <a:latin typeface="Courier New" charset="0"/>
                <a:ea typeface="ＭＳ Ｐゴシック" charset="-128"/>
                <a:cs typeface="Arial" charset="0"/>
              </a:rPr>
              <a:t>-if)# </a:t>
            </a:r>
            <a:r>
              <a:rPr lang="en-US" altLang="x-none" sz="1800" dirty="0">
                <a:solidFill>
                  <a:srgbClr val="0000FF"/>
                </a:solidFill>
                <a:latin typeface="Courier New" charset="0"/>
                <a:ea typeface="ＭＳ Ｐゴシック" charset="-128"/>
                <a:cs typeface="Arial" charset="0"/>
              </a:rPr>
              <a:t>ipv6 flow monitor FLOW-MONITOR-V6 output</a:t>
            </a:r>
          </a:p>
          <a:p>
            <a:pPr marL="400050" lvl="1" indent="0">
              <a:buFont typeface="Arial" charset="0"/>
              <a:buNone/>
            </a:pPr>
            <a:r>
              <a:rPr lang="en-US" altLang="x-none" sz="1800" dirty="0" err="1">
                <a:latin typeface="Courier New" charset="0"/>
                <a:ea typeface="ＭＳ Ｐゴシック" charset="-128"/>
                <a:cs typeface="Arial" charset="0"/>
              </a:rPr>
              <a:t>rtr</a:t>
            </a:r>
            <a:r>
              <a:rPr lang="en-US" altLang="x-none" sz="1800" dirty="0">
                <a:latin typeface="Courier New" charset="0"/>
                <a:ea typeface="ＭＳ Ｐゴシック" charset="-128"/>
                <a:cs typeface="Arial" charset="0"/>
              </a:rPr>
              <a:t>(</a:t>
            </a:r>
            <a:r>
              <a:rPr lang="en-US" altLang="x-none" sz="1800" dirty="0" err="1">
                <a:latin typeface="Courier New" charset="0"/>
                <a:ea typeface="ＭＳ Ｐゴシック" charset="-128"/>
                <a:cs typeface="Arial" charset="0"/>
              </a:rPr>
              <a:t>config</a:t>
            </a:r>
            <a:r>
              <a:rPr lang="en-US" altLang="x-none" sz="1800" dirty="0">
                <a:latin typeface="Courier New" charset="0"/>
                <a:ea typeface="ＭＳ Ｐゴシック" charset="-128"/>
                <a:cs typeface="Arial" charset="0"/>
              </a:rPr>
              <a:t>-if)# </a:t>
            </a:r>
            <a:r>
              <a:rPr lang="en-US" altLang="x-none" sz="1800" dirty="0">
                <a:solidFill>
                  <a:srgbClr val="0000FF"/>
                </a:solidFill>
                <a:latin typeface="Courier New" charset="0"/>
                <a:ea typeface="ＭＳ Ｐゴシック" charset="-128"/>
                <a:cs typeface="Arial" charset="0"/>
              </a:rPr>
              <a:t>exit</a:t>
            </a:r>
          </a:p>
          <a:p>
            <a:pPr marL="400050" lvl="1" indent="0">
              <a:buFont typeface="Arial" charset="0"/>
              <a:buNone/>
            </a:pPr>
            <a:r>
              <a:rPr lang="en-US" altLang="x-none" sz="1800" dirty="0" err="1">
                <a:latin typeface="Courier New" charset="0"/>
                <a:ea typeface="ＭＳ Ｐゴシック" charset="-128"/>
                <a:cs typeface="Arial" charset="0"/>
              </a:rPr>
              <a:t>rtr</a:t>
            </a:r>
            <a:r>
              <a:rPr lang="en-US" altLang="x-none" sz="1800" dirty="0">
                <a:latin typeface="Courier New" charset="0"/>
                <a:ea typeface="ＭＳ Ｐゴシック" charset="-128"/>
                <a:cs typeface="Arial" charset="0"/>
              </a:rPr>
              <a:t># </a:t>
            </a:r>
            <a:r>
              <a:rPr lang="en-US" altLang="x-none" sz="1800" dirty="0">
                <a:solidFill>
                  <a:srgbClr val="0000FF"/>
                </a:solidFill>
                <a:latin typeface="Courier New" charset="0"/>
                <a:ea typeface="ＭＳ Ｐゴシック" charset="-128"/>
                <a:cs typeface="Arial" charset="0"/>
              </a:rPr>
              <a:t>write memory</a:t>
            </a:r>
          </a:p>
        </p:txBody>
      </p:sp>
      <p:sp>
        <p:nvSpPr>
          <p:cNvPr id="4" name="Title 3">
            <a:extLst>
              <a:ext uri="{FF2B5EF4-FFF2-40B4-BE49-F238E27FC236}">
                <a16:creationId xmlns:a16="http://schemas.microsoft.com/office/drawing/2014/main" id="{EBD9C233-4316-8148-92F1-0EE644DAE4E3}"/>
              </a:ext>
            </a:extLst>
          </p:cNvPr>
          <p:cNvSpPr>
            <a:spLocks noGrp="1"/>
          </p:cNvSpPr>
          <p:nvPr>
            <p:ph type="title"/>
          </p:nvPr>
        </p:nvSpPr>
        <p:spPr>
          <a:xfrm>
            <a:off x="457200" y="274638"/>
            <a:ext cx="8229600" cy="995362"/>
          </a:xfrm>
        </p:spPr>
        <p:txBody>
          <a:bodyPr/>
          <a:lstStyle/>
          <a:p>
            <a:r>
              <a:rPr lang="en-US" dirty="0">
                <a:cs typeface="Arial" charset="0"/>
              </a:rPr>
              <a:t>Enabling </a:t>
            </a:r>
            <a:r>
              <a:rPr lang="en-US" dirty="0" err="1">
                <a:cs typeface="Arial" charset="0"/>
              </a:rPr>
              <a:t>NetFlow</a:t>
            </a:r>
            <a:r>
              <a:rPr lang="en-US" dirty="0">
                <a:cs typeface="Arial" charset="0"/>
              </a:rPr>
              <a:t> IPv6 flows </a:t>
            </a:r>
            <a:r>
              <a:rPr lang="en-US" sz="3200" dirty="0">
                <a:cs typeface="Arial" charset="0"/>
              </a:rPr>
              <a:t>(version 9)</a:t>
            </a:r>
            <a:endParaRPr lang="en-US" sz="3200" dirty="0"/>
          </a:p>
        </p:txBody>
      </p:sp>
    </p:spTree>
    <p:extLst>
      <p:ext uri="{BB962C8B-B14F-4D97-AF65-F5344CB8AC3E}">
        <p14:creationId xmlns:p14="http://schemas.microsoft.com/office/powerpoint/2010/main" val="238548614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2532" name="Text Placeholder 2"/>
          <p:cNvSpPr>
            <a:spLocks noGrp="1"/>
          </p:cNvSpPr>
          <p:nvPr>
            <p:ph type="body" sz="quarter" idx="10"/>
          </p:nvPr>
        </p:nvSpPr>
        <p:spPr>
          <a:xfrm>
            <a:off x="527050" y="1282700"/>
            <a:ext cx="8432800" cy="5461000"/>
          </a:xfrm>
        </p:spPr>
        <p:txBody>
          <a:bodyPr/>
          <a:lstStyle/>
          <a:p>
            <a:pPr eaLnBrk="1" hangingPunct="1">
              <a:buFont typeface="Arial" charset="0"/>
              <a:buNone/>
            </a:pPr>
            <a:r>
              <a:rPr lang="en-US" altLang="x-none" sz="2400" dirty="0">
                <a:latin typeface="Arial" charset="0"/>
                <a:ea typeface="ＭＳ Ｐゴシック" charset="-128"/>
                <a:cs typeface="Arial" charset="0"/>
              </a:rPr>
              <a:t>These are not configuration directives, just a few samples of viewing flow information directly on your router.</a:t>
            </a:r>
            <a:endParaRPr lang="en-US" altLang="x-none" sz="800" dirty="0">
              <a:latin typeface="Arial" charset="0"/>
              <a:ea typeface="ＭＳ Ｐゴシック" charset="-128"/>
              <a:cs typeface="Arial" charset="0"/>
            </a:endParaRPr>
          </a:p>
          <a:p>
            <a:pPr eaLnBrk="1" hangingPunct="1">
              <a:buFont typeface="Arial" charset="0"/>
              <a:buNone/>
            </a:pPr>
            <a:endParaRPr lang="en-US" altLang="x-none" sz="800" dirty="0">
              <a:latin typeface="Arial" charset="0"/>
              <a:ea typeface="ＭＳ Ｐゴシック" charset="-128"/>
              <a:cs typeface="Arial" charset="0"/>
            </a:endParaRPr>
          </a:p>
          <a:p>
            <a:pPr>
              <a:buFont typeface="Arial" charset="0"/>
              <a:buNone/>
            </a:pPr>
            <a:r>
              <a:rPr lang="en-US" altLang="x-none" sz="2400" dirty="0">
                <a:latin typeface="Arial" charset="0"/>
                <a:ea typeface="ＭＳ Ｐゴシック" charset="-128"/>
                <a:cs typeface="Arial" charset="0"/>
              </a:rPr>
              <a:t>To view your current configuration:</a:t>
            </a:r>
          </a:p>
          <a:p>
            <a:pPr marL="400050" lvl="1" indent="0">
              <a:buFont typeface="Arial" charset="0"/>
              <a:buNone/>
            </a:pPr>
            <a:r>
              <a:rPr lang="en-US" altLang="x-none" sz="1800" dirty="0" err="1">
                <a:latin typeface="Courier New" charset="0"/>
                <a:ea typeface="ＭＳ Ｐゴシック" charset="-128"/>
                <a:cs typeface="Arial" charset="0"/>
              </a:rPr>
              <a:t>rtr</a:t>
            </a:r>
            <a:r>
              <a:rPr lang="en-US" altLang="x-none" sz="1800" dirty="0">
                <a:latin typeface="Courier New" charset="0"/>
                <a:ea typeface="ＭＳ Ｐゴシック" charset="-128"/>
                <a:cs typeface="Arial" charset="0"/>
              </a:rPr>
              <a:t># </a:t>
            </a:r>
            <a:r>
              <a:rPr lang="en-US" altLang="x-none" sz="1800" dirty="0">
                <a:solidFill>
                  <a:srgbClr val="0000FF"/>
                </a:solidFill>
                <a:latin typeface="Courier New" charset="0"/>
                <a:ea typeface="ＭＳ Ｐゴシック" charset="-128"/>
                <a:cs typeface="Arial" charset="0"/>
              </a:rPr>
              <a:t>show flow exporter EXPORTER-1</a:t>
            </a:r>
          </a:p>
          <a:p>
            <a:pPr marL="400050" lvl="1" indent="0">
              <a:buFont typeface="Arial" charset="0"/>
              <a:buNone/>
            </a:pPr>
            <a:r>
              <a:rPr lang="en-US" altLang="x-none" sz="1800" dirty="0" err="1">
                <a:latin typeface="Courier New" charset="0"/>
                <a:ea typeface="ＭＳ Ｐゴシック" charset="-128"/>
                <a:cs typeface="Arial" charset="0"/>
              </a:rPr>
              <a:t>rtr</a:t>
            </a:r>
            <a:r>
              <a:rPr lang="en-US" altLang="x-none" sz="1800" dirty="0">
                <a:latin typeface="Courier New" charset="0"/>
                <a:ea typeface="ＭＳ Ｐゴシック" charset="-128"/>
                <a:cs typeface="Arial" charset="0"/>
              </a:rPr>
              <a:t># </a:t>
            </a:r>
            <a:r>
              <a:rPr lang="en-US" altLang="x-none" sz="1800" dirty="0">
                <a:solidFill>
                  <a:srgbClr val="0000FF"/>
                </a:solidFill>
                <a:latin typeface="Courier New" charset="0"/>
                <a:ea typeface="ＭＳ Ｐゴシック" charset="-128"/>
                <a:cs typeface="Arial" charset="0"/>
              </a:rPr>
              <a:t>show flow monitor FLOW-MONITOR-V4</a:t>
            </a:r>
          </a:p>
          <a:p>
            <a:pPr>
              <a:buFont typeface="Arial" charset="0"/>
              <a:buNone/>
            </a:pPr>
            <a:endParaRPr lang="en-US" altLang="x-none" sz="1400" dirty="0">
              <a:solidFill>
                <a:srgbClr val="0000FF"/>
              </a:solidFill>
              <a:latin typeface="Arial" charset="0"/>
              <a:ea typeface="ＭＳ Ｐゴシック" charset="-128"/>
              <a:cs typeface="Arial" charset="0"/>
            </a:endParaRPr>
          </a:p>
          <a:p>
            <a:pPr>
              <a:buFont typeface="Arial" charset="0"/>
              <a:buNone/>
            </a:pPr>
            <a:r>
              <a:rPr lang="en-US" altLang="x-none" sz="2400" dirty="0">
                <a:latin typeface="Arial" charset="0"/>
                <a:ea typeface="ＭＳ Ｐゴシック" charset="-128"/>
                <a:cs typeface="Arial" charset="0"/>
              </a:rPr>
              <a:t>It</a:t>
            </a:r>
            <a:r>
              <a:rPr lang="en-US" altLang="en-US" sz="2400" dirty="0">
                <a:latin typeface="Arial" charset="0"/>
                <a:ea typeface="ＭＳ Ｐゴシック" charset="-128"/>
                <a:cs typeface="Arial" charset="0"/>
              </a:rPr>
              <a:t>’</a:t>
            </a:r>
            <a:r>
              <a:rPr lang="en-US" altLang="x-none" sz="2400" dirty="0">
                <a:latin typeface="Arial" charset="0"/>
                <a:ea typeface="ＭＳ Ｐゴシック" charset="-128"/>
                <a:cs typeface="Arial" charset="0"/>
              </a:rPr>
              <a:t>s possible to see active individual flows on the device:</a:t>
            </a:r>
          </a:p>
          <a:p>
            <a:pPr marL="400050" lvl="1" indent="0">
              <a:buFont typeface="Arial" charset="0"/>
              <a:buNone/>
            </a:pPr>
            <a:r>
              <a:rPr lang="en-US" altLang="x-none" sz="1600" dirty="0" err="1">
                <a:latin typeface="Courier New" charset="0"/>
                <a:ea typeface="ＭＳ Ｐゴシック" charset="-128"/>
                <a:cs typeface="Arial" charset="0"/>
              </a:rPr>
              <a:t>rtr</a:t>
            </a:r>
            <a:r>
              <a:rPr lang="en-US" altLang="x-none" sz="1600" dirty="0">
                <a:latin typeface="Courier New" charset="0"/>
                <a:ea typeface="ＭＳ Ｐゴシック" charset="-128"/>
                <a:cs typeface="Arial" charset="0"/>
              </a:rPr>
              <a:t># </a:t>
            </a:r>
            <a:r>
              <a:rPr lang="en-US" altLang="x-none" sz="1600" dirty="0">
                <a:solidFill>
                  <a:srgbClr val="0000FF"/>
                </a:solidFill>
                <a:latin typeface="Courier New" charset="0"/>
                <a:ea typeface="ＭＳ Ｐゴシック" charset="-128"/>
                <a:cs typeface="Arial" charset="0"/>
              </a:rPr>
              <a:t>show flow monitor FLOW-MONITOR-V4 cache</a:t>
            </a:r>
          </a:p>
          <a:p>
            <a:pPr>
              <a:buFont typeface="Arial" charset="0"/>
              <a:buNone/>
            </a:pPr>
            <a:endParaRPr lang="en-US" altLang="x-none" sz="1400" dirty="0">
              <a:latin typeface="Arial" charset="0"/>
              <a:ea typeface="ＭＳ Ｐゴシック" charset="-128"/>
              <a:cs typeface="Arial" charset="0"/>
            </a:endParaRPr>
          </a:p>
          <a:p>
            <a:pPr>
              <a:buFont typeface="Arial" charset="0"/>
              <a:buNone/>
            </a:pPr>
            <a:r>
              <a:rPr lang="en-US" altLang="x-none" sz="2400" dirty="0">
                <a:latin typeface="Arial" charset="0"/>
                <a:ea typeface="ＭＳ Ｐゴシック" charset="-128"/>
                <a:cs typeface="Arial" charset="0"/>
              </a:rPr>
              <a:t>Will display too many flows. Press </a:t>
            </a:r>
            <a:r>
              <a:rPr lang="en-US" altLang="en-US" sz="2400" dirty="0">
                <a:latin typeface="Arial" charset="0"/>
                <a:ea typeface="ＭＳ Ｐゴシック" charset="-128"/>
                <a:cs typeface="Arial" charset="0"/>
              </a:rPr>
              <a:t>‘</a:t>
            </a:r>
            <a:r>
              <a:rPr lang="en-US" altLang="x-none" sz="2400" dirty="0">
                <a:latin typeface="Arial" charset="0"/>
                <a:ea typeface="ＭＳ Ｐゴシック" charset="-128"/>
                <a:cs typeface="Arial" charset="0"/>
              </a:rPr>
              <a:t>q</a:t>
            </a:r>
            <a:r>
              <a:rPr lang="en-US" altLang="en-US" sz="2400" dirty="0">
                <a:latin typeface="Arial" charset="0"/>
                <a:ea typeface="ＭＳ Ｐゴシック" charset="-128"/>
                <a:cs typeface="Arial" charset="0"/>
              </a:rPr>
              <a:t>’</a:t>
            </a:r>
            <a:r>
              <a:rPr lang="en-US" altLang="x-none" sz="2400" dirty="0">
                <a:latin typeface="Arial" charset="0"/>
                <a:ea typeface="ＭＳ Ｐゴシック" charset="-128"/>
                <a:cs typeface="Arial" charset="0"/>
              </a:rPr>
              <a:t> to exit display. Group flows so you can see your </a:t>
            </a:r>
            <a:r>
              <a:rPr lang="en-US" altLang="en-US" sz="2400" dirty="0">
                <a:latin typeface="Arial" charset="0"/>
                <a:ea typeface="ＭＳ Ｐゴシック" charset="-128"/>
                <a:cs typeface="Arial" charset="0"/>
              </a:rPr>
              <a:t>“</a:t>
            </a:r>
            <a:r>
              <a:rPr lang="en-US" altLang="x-none" sz="2400" dirty="0">
                <a:latin typeface="Arial" charset="0"/>
                <a:ea typeface="ＭＳ Ｐゴシック" charset="-128"/>
                <a:cs typeface="Arial" charset="0"/>
              </a:rPr>
              <a:t>Top Talkers</a:t>
            </a:r>
            <a:r>
              <a:rPr lang="en-US" altLang="en-US" sz="2400" dirty="0">
                <a:latin typeface="Arial" charset="0"/>
                <a:ea typeface="ＭＳ Ｐゴシック" charset="-128"/>
                <a:cs typeface="Arial" charset="0"/>
              </a:rPr>
              <a:t>”</a:t>
            </a:r>
            <a:r>
              <a:rPr lang="en-US" altLang="x-none" sz="2400" dirty="0">
                <a:latin typeface="Arial" charset="0"/>
                <a:ea typeface="ＭＳ Ｐゴシック" charset="-128"/>
                <a:cs typeface="Arial" charset="0"/>
              </a:rPr>
              <a:t> by traffic destinations and sources. This is one long command:</a:t>
            </a:r>
          </a:p>
          <a:p>
            <a:pPr marL="400050" lvl="1" indent="0">
              <a:buFont typeface="Arial" charset="0"/>
              <a:buNone/>
            </a:pPr>
            <a:r>
              <a:rPr lang="en-US" altLang="x-none" sz="1600" dirty="0" err="1">
                <a:latin typeface="Courier New" charset="0"/>
                <a:ea typeface="ＭＳ Ｐゴシック" charset="-128"/>
                <a:cs typeface="Arial" charset="0"/>
              </a:rPr>
              <a:t>rtr</a:t>
            </a:r>
            <a:r>
              <a:rPr lang="en-US" altLang="x-none" sz="1600" dirty="0">
                <a:latin typeface="Courier New" charset="0"/>
                <a:ea typeface="ＭＳ Ｐゴシック" charset="-128"/>
                <a:cs typeface="Arial" charset="0"/>
              </a:rPr>
              <a:t># </a:t>
            </a:r>
            <a:r>
              <a:rPr lang="en-US" altLang="x-none" sz="1600" dirty="0">
                <a:solidFill>
                  <a:srgbClr val="0000FF"/>
                </a:solidFill>
                <a:latin typeface="Courier New" charset="0"/>
                <a:ea typeface="ＭＳ Ｐゴシック" charset="-128"/>
                <a:cs typeface="Arial" charset="0"/>
              </a:rPr>
              <a:t>show flow monitor FLOW-MONITOR-V4 cache aggregate ipv4 </a:t>
            </a:r>
            <a:r>
              <a:rPr lang="en-US" altLang="x-none" sz="1600" dirty="0">
                <a:latin typeface="Courier New" charset="0"/>
                <a:ea typeface="ＭＳ Ｐゴシック" charset="-128"/>
                <a:cs typeface="Arial" charset="0"/>
              </a:rPr>
              <a:t>\</a:t>
            </a:r>
            <a:r>
              <a:rPr lang="en-US" altLang="x-none" sz="1600" dirty="0">
                <a:solidFill>
                  <a:srgbClr val="0000FF"/>
                </a:solidFill>
                <a:latin typeface="Courier New" charset="0"/>
                <a:ea typeface="ＭＳ Ｐゴシック" charset="-128"/>
                <a:cs typeface="Arial" charset="0"/>
              </a:rPr>
              <a:t>   </a:t>
            </a:r>
          </a:p>
          <a:p>
            <a:pPr marL="400050" lvl="1" indent="0">
              <a:buFont typeface="Arial" charset="0"/>
              <a:buNone/>
            </a:pPr>
            <a:r>
              <a:rPr lang="en-US" altLang="x-none" sz="1600" dirty="0">
                <a:solidFill>
                  <a:srgbClr val="0000FF"/>
                </a:solidFill>
                <a:latin typeface="Courier New" charset="0"/>
                <a:ea typeface="ＭＳ Ｐゴシック" charset="-128"/>
                <a:cs typeface="Arial" charset="0"/>
              </a:rPr>
              <a:t>     source address ipv4 destination address sort counter   </a:t>
            </a:r>
            <a:r>
              <a:rPr lang="en-US" altLang="x-none" sz="1600" dirty="0">
                <a:solidFill>
                  <a:srgbClr val="000000"/>
                </a:solidFill>
                <a:latin typeface="Courier New" charset="0"/>
                <a:ea typeface="ＭＳ Ｐゴシック" charset="-128"/>
                <a:cs typeface="Arial" charset="0"/>
              </a:rPr>
              <a:t>\</a:t>
            </a:r>
          </a:p>
          <a:p>
            <a:pPr marL="400050" lvl="1" indent="0">
              <a:buFont typeface="Arial" charset="0"/>
              <a:buNone/>
            </a:pPr>
            <a:r>
              <a:rPr lang="en-US" altLang="x-none" sz="1600" dirty="0">
                <a:solidFill>
                  <a:srgbClr val="0000FF"/>
                </a:solidFill>
                <a:latin typeface="Courier New" charset="0"/>
                <a:ea typeface="ＭＳ Ｐゴシック" charset="-128"/>
                <a:cs typeface="Arial" charset="0"/>
              </a:rPr>
              <a:t>     bytes top 20</a:t>
            </a:r>
          </a:p>
        </p:txBody>
      </p:sp>
      <p:sp>
        <p:nvSpPr>
          <p:cNvPr id="4" name="Title 3">
            <a:extLst>
              <a:ext uri="{FF2B5EF4-FFF2-40B4-BE49-F238E27FC236}">
                <a16:creationId xmlns:a16="http://schemas.microsoft.com/office/drawing/2014/main" id="{EED2A508-6DFF-5B47-A3D4-E80D075F0641}"/>
              </a:ext>
            </a:extLst>
          </p:cNvPr>
          <p:cNvSpPr>
            <a:spLocks noGrp="1"/>
          </p:cNvSpPr>
          <p:nvPr>
            <p:ph type="title"/>
          </p:nvPr>
        </p:nvSpPr>
        <p:spPr>
          <a:xfrm>
            <a:off x="457200" y="274638"/>
            <a:ext cx="8229600" cy="715962"/>
          </a:xfrm>
        </p:spPr>
        <p:txBody>
          <a:bodyPr/>
          <a:lstStyle/>
          <a:p>
            <a:r>
              <a:rPr lang="en-US" dirty="0">
                <a:cs typeface="Arial" charset="0"/>
              </a:rPr>
              <a:t>Viewing </a:t>
            </a:r>
            <a:r>
              <a:rPr lang="en-US" dirty="0" err="1">
                <a:cs typeface="Arial" charset="0"/>
              </a:rPr>
              <a:t>NetFlow</a:t>
            </a:r>
            <a:r>
              <a:rPr lang="en-US" dirty="0">
                <a:cs typeface="Arial" charset="0"/>
              </a:rPr>
              <a:t> flows</a:t>
            </a:r>
            <a:br>
              <a:rPr lang="en-US" dirty="0">
                <a:cs typeface="Arial" charset="0"/>
              </a:rPr>
            </a:br>
            <a:r>
              <a:rPr lang="en-US" sz="3200" dirty="0">
                <a:cs typeface="Arial" charset="0"/>
              </a:rPr>
              <a:t>(version 9)</a:t>
            </a:r>
            <a:endParaRPr lang="en-US" sz="3200" dirty="0"/>
          </a:p>
        </p:txBody>
      </p:sp>
    </p:spTree>
    <p:extLst>
      <p:ext uri="{BB962C8B-B14F-4D97-AF65-F5344CB8AC3E}">
        <p14:creationId xmlns:p14="http://schemas.microsoft.com/office/powerpoint/2010/main" val="221868147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124" name="Text Placeholder 2"/>
          <p:cNvSpPr>
            <a:spLocks noGrp="1"/>
          </p:cNvSpPr>
          <p:nvPr>
            <p:ph type="body" sz="quarter" idx="10"/>
          </p:nvPr>
        </p:nvSpPr>
        <p:spPr>
          <a:xfrm>
            <a:off x="527050" y="1339850"/>
            <a:ext cx="8432800" cy="5461000"/>
          </a:xfrm>
        </p:spPr>
        <p:txBody>
          <a:bodyPr/>
          <a:lstStyle/>
          <a:p>
            <a:pPr marL="334963" indent="-334963" hangingPunct="1">
              <a:spcBef>
                <a:spcPts val="800"/>
              </a:spcBef>
              <a:buClr>
                <a:schemeClr val="tx1"/>
              </a:buClr>
              <a:tabLst>
                <a:tab pos="358775" algn="l"/>
                <a:tab pos="815975" algn="l"/>
                <a:tab pos="1273175" algn="l"/>
                <a:tab pos="1730375" algn="l"/>
                <a:tab pos="2187575" algn="l"/>
                <a:tab pos="2644775" algn="l"/>
                <a:tab pos="3101975" algn="l"/>
                <a:tab pos="3559175" algn="l"/>
                <a:tab pos="4016375" algn="l"/>
                <a:tab pos="4473575" algn="l"/>
                <a:tab pos="4930775" algn="l"/>
                <a:tab pos="5387975" algn="l"/>
                <a:tab pos="5845175" algn="l"/>
                <a:tab pos="6302375" algn="l"/>
                <a:tab pos="6759575" algn="l"/>
                <a:tab pos="7216775" algn="l"/>
                <a:tab pos="7673975" algn="l"/>
                <a:tab pos="8131175" algn="l"/>
                <a:tab pos="8588375" algn="l"/>
                <a:tab pos="9045575" algn="l"/>
              </a:tabLst>
            </a:pPr>
            <a:r>
              <a:rPr lang="en-US" altLang="x-none">
                <a:latin typeface="Arial" charset="0"/>
                <a:ea typeface="ＭＳ Ｐゴシック" charset="-128"/>
                <a:cs typeface="Arial" charset="0"/>
              </a:rPr>
              <a:t>CLI modes</a:t>
            </a:r>
          </a:p>
          <a:p>
            <a:pPr marL="334963" indent="-334963" hangingPunct="1">
              <a:spcBef>
                <a:spcPts val="800"/>
              </a:spcBef>
              <a:buClr>
                <a:schemeClr val="tx1"/>
              </a:buClr>
              <a:tabLst>
                <a:tab pos="358775" algn="l"/>
                <a:tab pos="815975" algn="l"/>
                <a:tab pos="1273175" algn="l"/>
                <a:tab pos="1730375" algn="l"/>
                <a:tab pos="2187575" algn="l"/>
                <a:tab pos="2644775" algn="l"/>
                <a:tab pos="3101975" algn="l"/>
                <a:tab pos="3559175" algn="l"/>
                <a:tab pos="4016375" algn="l"/>
                <a:tab pos="4473575" algn="l"/>
                <a:tab pos="4930775" algn="l"/>
                <a:tab pos="5387975" algn="l"/>
                <a:tab pos="5845175" algn="l"/>
                <a:tab pos="6302375" algn="l"/>
                <a:tab pos="6759575" algn="l"/>
                <a:tab pos="7216775" algn="l"/>
                <a:tab pos="7673975" algn="l"/>
                <a:tab pos="8131175" algn="l"/>
                <a:tab pos="8588375" algn="l"/>
                <a:tab pos="9045575" algn="l"/>
              </a:tabLst>
            </a:pPr>
            <a:r>
              <a:rPr lang="en-US" altLang="x-none">
                <a:latin typeface="Arial" charset="0"/>
                <a:ea typeface="ＭＳ Ｐゴシック" charset="-128"/>
                <a:cs typeface="Arial" charset="0"/>
              </a:rPr>
              <a:t>Accessing the configuration</a:t>
            </a:r>
          </a:p>
          <a:p>
            <a:pPr marL="334963" indent="-334963" hangingPunct="1">
              <a:spcBef>
                <a:spcPts val="800"/>
              </a:spcBef>
              <a:buClr>
                <a:schemeClr val="tx1"/>
              </a:buClr>
              <a:tabLst>
                <a:tab pos="358775" algn="l"/>
                <a:tab pos="815975" algn="l"/>
                <a:tab pos="1273175" algn="l"/>
                <a:tab pos="1730375" algn="l"/>
                <a:tab pos="2187575" algn="l"/>
                <a:tab pos="2644775" algn="l"/>
                <a:tab pos="3101975" algn="l"/>
                <a:tab pos="3559175" algn="l"/>
                <a:tab pos="4016375" algn="l"/>
                <a:tab pos="4473575" algn="l"/>
                <a:tab pos="4930775" algn="l"/>
                <a:tab pos="5387975" algn="l"/>
                <a:tab pos="5845175" algn="l"/>
                <a:tab pos="6302375" algn="l"/>
                <a:tab pos="6759575" algn="l"/>
                <a:tab pos="7216775" algn="l"/>
                <a:tab pos="7673975" algn="l"/>
                <a:tab pos="8131175" algn="l"/>
                <a:tab pos="8588375" algn="l"/>
                <a:tab pos="9045575" algn="l"/>
              </a:tabLst>
            </a:pPr>
            <a:r>
              <a:rPr lang="en-US" altLang="x-none">
                <a:latin typeface="Arial" charset="0"/>
                <a:ea typeface="ＭＳ Ｐゴシック" charset="-128"/>
                <a:cs typeface="Arial" charset="0"/>
              </a:rPr>
              <a:t>Basic configuration (hostname and DNS)</a:t>
            </a:r>
          </a:p>
          <a:p>
            <a:pPr marL="334963" indent="-334963" hangingPunct="1">
              <a:spcBef>
                <a:spcPts val="800"/>
              </a:spcBef>
              <a:buClr>
                <a:schemeClr val="tx1"/>
              </a:buClr>
              <a:tabLst>
                <a:tab pos="358775" algn="l"/>
                <a:tab pos="815975" algn="l"/>
                <a:tab pos="1273175" algn="l"/>
                <a:tab pos="1730375" algn="l"/>
                <a:tab pos="2187575" algn="l"/>
                <a:tab pos="2644775" algn="l"/>
                <a:tab pos="3101975" algn="l"/>
                <a:tab pos="3559175" algn="l"/>
                <a:tab pos="4016375" algn="l"/>
                <a:tab pos="4473575" algn="l"/>
                <a:tab pos="4930775" algn="l"/>
                <a:tab pos="5387975" algn="l"/>
                <a:tab pos="5845175" algn="l"/>
                <a:tab pos="6302375" algn="l"/>
                <a:tab pos="6759575" algn="l"/>
                <a:tab pos="7216775" algn="l"/>
                <a:tab pos="7673975" algn="l"/>
                <a:tab pos="8131175" algn="l"/>
                <a:tab pos="8588375" algn="l"/>
                <a:tab pos="9045575" algn="l"/>
              </a:tabLst>
            </a:pPr>
            <a:r>
              <a:rPr lang="en-US" altLang="x-none">
                <a:latin typeface="Arial" charset="0"/>
                <a:ea typeface="ＭＳ Ｐゴシック" charset="-128"/>
                <a:cs typeface="Arial" charset="0"/>
              </a:rPr>
              <a:t>Authentication and authorization (AAA)</a:t>
            </a:r>
          </a:p>
          <a:p>
            <a:pPr marL="334963" indent="-334963" hangingPunct="1">
              <a:spcBef>
                <a:spcPts val="800"/>
              </a:spcBef>
              <a:buClr>
                <a:schemeClr val="tx1"/>
              </a:buClr>
              <a:tabLst>
                <a:tab pos="358775" algn="l"/>
                <a:tab pos="815975" algn="l"/>
                <a:tab pos="1273175" algn="l"/>
                <a:tab pos="1730375" algn="l"/>
                <a:tab pos="2187575" algn="l"/>
                <a:tab pos="2644775" algn="l"/>
                <a:tab pos="3101975" algn="l"/>
                <a:tab pos="3559175" algn="l"/>
                <a:tab pos="4016375" algn="l"/>
                <a:tab pos="4473575" algn="l"/>
                <a:tab pos="4930775" algn="l"/>
                <a:tab pos="5387975" algn="l"/>
                <a:tab pos="5845175" algn="l"/>
                <a:tab pos="6302375" algn="l"/>
                <a:tab pos="6759575" algn="l"/>
                <a:tab pos="7216775" algn="l"/>
                <a:tab pos="7673975" algn="l"/>
                <a:tab pos="8131175" algn="l"/>
                <a:tab pos="8588375" algn="l"/>
                <a:tab pos="9045575" algn="l"/>
              </a:tabLst>
            </a:pPr>
            <a:r>
              <a:rPr lang="en-US" altLang="x-none">
                <a:latin typeface="Arial" charset="0"/>
                <a:ea typeface="ＭＳ Ｐゴシック" charset="-128"/>
                <a:cs typeface="Arial" charset="0"/>
              </a:rPr>
              <a:t>Log collection</a:t>
            </a:r>
          </a:p>
          <a:p>
            <a:pPr marL="334963" indent="-334963" hangingPunct="1">
              <a:spcBef>
                <a:spcPts val="800"/>
              </a:spcBef>
              <a:buClr>
                <a:schemeClr val="tx1"/>
              </a:buClr>
              <a:tabLst>
                <a:tab pos="358775" algn="l"/>
                <a:tab pos="815975" algn="l"/>
                <a:tab pos="1273175" algn="l"/>
                <a:tab pos="1730375" algn="l"/>
                <a:tab pos="2187575" algn="l"/>
                <a:tab pos="2644775" algn="l"/>
                <a:tab pos="3101975" algn="l"/>
                <a:tab pos="3559175" algn="l"/>
                <a:tab pos="4016375" algn="l"/>
                <a:tab pos="4473575" algn="l"/>
                <a:tab pos="4930775" algn="l"/>
                <a:tab pos="5387975" algn="l"/>
                <a:tab pos="5845175" algn="l"/>
                <a:tab pos="6302375" algn="l"/>
                <a:tab pos="6759575" algn="l"/>
                <a:tab pos="7216775" algn="l"/>
                <a:tab pos="7673975" algn="l"/>
                <a:tab pos="8131175" algn="l"/>
                <a:tab pos="8588375" algn="l"/>
                <a:tab pos="9045575" algn="l"/>
              </a:tabLst>
            </a:pPr>
            <a:r>
              <a:rPr lang="en-US" altLang="x-none">
                <a:latin typeface="Arial" charset="0"/>
                <a:ea typeface="ＭＳ Ｐゴシック" charset="-128"/>
                <a:cs typeface="Arial" charset="0"/>
              </a:rPr>
              <a:t>Time Synchronization (date/timezone)</a:t>
            </a:r>
          </a:p>
          <a:p>
            <a:pPr marL="334963" indent="-334963" hangingPunct="1">
              <a:spcBef>
                <a:spcPts val="800"/>
              </a:spcBef>
              <a:buClr>
                <a:schemeClr val="tx1"/>
              </a:buClr>
              <a:tabLst>
                <a:tab pos="358775" algn="l"/>
                <a:tab pos="815975" algn="l"/>
                <a:tab pos="1273175" algn="l"/>
                <a:tab pos="1730375" algn="l"/>
                <a:tab pos="2187575" algn="l"/>
                <a:tab pos="2644775" algn="l"/>
                <a:tab pos="3101975" algn="l"/>
                <a:tab pos="3559175" algn="l"/>
                <a:tab pos="4016375" algn="l"/>
                <a:tab pos="4473575" algn="l"/>
                <a:tab pos="4930775" algn="l"/>
                <a:tab pos="5387975" algn="l"/>
                <a:tab pos="5845175" algn="l"/>
                <a:tab pos="6302375" algn="l"/>
                <a:tab pos="6759575" algn="l"/>
                <a:tab pos="7216775" algn="l"/>
                <a:tab pos="7673975" algn="l"/>
                <a:tab pos="8131175" algn="l"/>
                <a:tab pos="8588375" algn="l"/>
                <a:tab pos="9045575" algn="l"/>
              </a:tabLst>
            </a:pPr>
            <a:r>
              <a:rPr lang="en-US" altLang="x-none">
                <a:latin typeface="Arial" charset="0"/>
                <a:ea typeface="ＭＳ Ｐゴシック" charset="-128"/>
                <a:cs typeface="Arial" charset="0"/>
              </a:rPr>
              <a:t>SNMP configuration</a:t>
            </a:r>
          </a:p>
          <a:p>
            <a:pPr marL="334963" indent="-334963" hangingPunct="1">
              <a:spcBef>
                <a:spcPts val="800"/>
              </a:spcBef>
              <a:buClr>
                <a:schemeClr val="tx1"/>
              </a:buClr>
              <a:tabLst>
                <a:tab pos="358775" algn="l"/>
                <a:tab pos="815975" algn="l"/>
                <a:tab pos="1273175" algn="l"/>
                <a:tab pos="1730375" algn="l"/>
                <a:tab pos="2187575" algn="l"/>
                <a:tab pos="2644775" algn="l"/>
                <a:tab pos="3101975" algn="l"/>
                <a:tab pos="3559175" algn="l"/>
                <a:tab pos="4016375" algn="l"/>
                <a:tab pos="4473575" algn="l"/>
                <a:tab pos="4930775" algn="l"/>
                <a:tab pos="5387975" algn="l"/>
                <a:tab pos="5845175" algn="l"/>
                <a:tab pos="6302375" algn="l"/>
                <a:tab pos="6759575" algn="l"/>
                <a:tab pos="7216775" algn="l"/>
                <a:tab pos="7673975" algn="l"/>
                <a:tab pos="8131175" algn="l"/>
                <a:tab pos="8588375" algn="l"/>
                <a:tab pos="9045575" algn="l"/>
              </a:tabLst>
            </a:pPr>
            <a:r>
              <a:rPr lang="en-US" altLang="x-none">
                <a:latin typeface="Arial" charset="0"/>
                <a:ea typeface="ＭＳ Ｐゴシック" charset="-128"/>
                <a:cs typeface="Arial" charset="0"/>
              </a:rPr>
              <a:t>Cisco Discovery Protocol (CDP)</a:t>
            </a:r>
          </a:p>
          <a:p>
            <a:pPr marL="334963" indent="-334963" hangingPunct="1">
              <a:spcBef>
                <a:spcPts val="800"/>
              </a:spcBef>
              <a:buClr>
                <a:schemeClr val="tx1"/>
              </a:buClr>
              <a:tabLst>
                <a:tab pos="358775" algn="l"/>
                <a:tab pos="815975" algn="l"/>
                <a:tab pos="1273175" algn="l"/>
                <a:tab pos="1730375" algn="l"/>
                <a:tab pos="2187575" algn="l"/>
                <a:tab pos="2644775" algn="l"/>
                <a:tab pos="3101975" algn="l"/>
                <a:tab pos="3559175" algn="l"/>
                <a:tab pos="4016375" algn="l"/>
                <a:tab pos="4473575" algn="l"/>
                <a:tab pos="4930775" algn="l"/>
                <a:tab pos="5387975" algn="l"/>
                <a:tab pos="5845175" algn="l"/>
                <a:tab pos="6302375" algn="l"/>
                <a:tab pos="6759575" algn="l"/>
                <a:tab pos="7216775" algn="l"/>
                <a:tab pos="7673975" algn="l"/>
                <a:tab pos="8131175" algn="l"/>
                <a:tab pos="8588375" algn="l"/>
                <a:tab pos="9045575" algn="l"/>
              </a:tabLst>
            </a:pPr>
            <a:r>
              <a:rPr lang="en-US" altLang="x-none">
                <a:latin typeface="Arial" charset="0"/>
                <a:ea typeface="ＭＳ Ｐゴシック" charset="-128"/>
                <a:cs typeface="Arial" charset="0"/>
              </a:rPr>
              <a:t>NetFlow flows (version 5 and 9)</a:t>
            </a:r>
          </a:p>
        </p:txBody>
      </p:sp>
      <p:sp>
        <p:nvSpPr>
          <p:cNvPr id="4" name="Title 3">
            <a:extLst>
              <a:ext uri="{FF2B5EF4-FFF2-40B4-BE49-F238E27FC236}">
                <a16:creationId xmlns:a16="http://schemas.microsoft.com/office/drawing/2014/main" id="{3E6CE050-2594-BA42-A917-038FC487776B}"/>
              </a:ext>
            </a:extLst>
          </p:cNvPr>
          <p:cNvSpPr>
            <a:spLocks noGrp="1"/>
          </p:cNvSpPr>
          <p:nvPr>
            <p:ph type="title"/>
          </p:nvPr>
        </p:nvSpPr>
        <p:spPr/>
        <p:txBody>
          <a:bodyPr/>
          <a:lstStyle/>
          <a:p>
            <a:r>
              <a:rPr lang="en-US" dirty="0"/>
              <a:t>Topics</a:t>
            </a:r>
          </a:p>
        </p:txBody>
      </p:sp>
    </p:spTree>
    <p:extLst>
      <p:ext uri="{BB962C8B-B14F-4D97-AF65-F5344CB8AC3E}">
        <p14:creationId xmlns:p14="http://schemas.microsoft.com/office/powerpoint/2010/main" val="159240893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Text Placeholder 2"/>
          <p:cNvSpPr>
            <a:spLocks noGrp="1"/>
          </p:cNvSpPr>
          <p:nvPr>
            <p:ph type="body" sz="quarter" idx="10"/>
          </p:nvPr>
        </p:nvSpPr>
        <p:spPr>
          <a:xfrm>
            <a:off x="527050" y="1339850"/>
            <a:ext cx="8432800" cy="4229100"/>
          </a:xfrm>
        </p:spPr>
        <p:txBody>
          <a:bodyPr anchor="ctr"/>
          <a:lstStyle/>
          <a:p>
            <a:pPr algn="ctr">
              <a:buFont typeface="Arial" charset="0"/>
              <a:buNone/>
            </a:pPr>
            <a:r>
              <a:rPr lang="en-US" altLang="x-none" sz="9600" i="1" dirty="0">
                <a:latin typeface="Arial" charset="0"/>
                <a:ea typeface="ＭＳ Ｐゴシック" charset="-128"/>
                <a:cs typeface="Arial" charset="0"/>
              </a:rPr>
              <a:t>?</a:t>
            </a:r>
          </a:p>
        </p:txBody>
      </p:sp>
      <p:sp>
        <p:nvSpPr>
          <p:cNvPr id="23557" name="Rectangle 2"/>
          <p:cNvSpPr>
            <a:spLocks noChangeArrowheads="1"/>
          </p:cNvSpPr>
          <p:nvPr/>
        </p:nvSpPr>
        <p:spPr bwMode="auto">
          <a:xfrm>
            <a:off x="527050" y="4953000"/>
            <a:ext cx="8616950" cy="615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sz="3200">
                <a:solidFill>
                  <a:schemeClr val="tx1"/>
                </a:solidFill>
                <a:latin typeface="Arial" charset="0"/>
                <a:ea typeface="ＭＳ Ｐゴシック" charset="-128"/>
                <a:cs typeface="Arial" charset="0"/>
              </a:defRPr>
            </a:lvl1pPr>
            <a:lvl2pPr marL="742950" indent="-285750">
              <a:spcBef>
                <a:spcPct val="20000"/>
              </a:spcBef>
              <a:buFont typeface="Arial" charset="0"/>
              <a:buChar char="–"/>
              <a:defRPr sz="2800">
                <a:solidFill>
                  <a:schemeClr val="tx1"/>
                </a:solidFill>
                <a:latin typeface="Arial" charset="0"/>
                <a:ea typeface="ＭＳ Ｐゴシック" charset="-128"/>
                <a:cs typeface="Arial" charset="0"/>
              </a:defRPr>
            </a:lvl2pPr>
            <a:lvl3pPr marL="1143000" indent="-228600">
              <a:spcBef>
                <a:spcPct val="20000"/>
              </a:spcBef>
              <a:buFont typeface="Arial" charset="0"/>
              <a:buChar char="•"/>
              <a:defRPr sz="2400">
                <a:solidFill>
                  <a:schemeClr val="tx1"/>
                </a:solidFill>
                <a:latin typeface="Arial" charset="0"/>
                <a:ea typeface="ＭＳ Ｐゴシック" charset="-128"/>
                <a:cs typeface="Arial" charset="0"/>
              </a:defRPr>
            </a:lvl3pPr>
            <a:lvl4pPr marL="1600200" indent="-228600">
              <a:spcBef>
                <a:spcPct val="20000"/>
              </a:spcBef>
              <a:buFont typeface="Arial" charset="0"/>
              <a:buChar char="–"/>
              <a:defRPr sz="2000">
                <a:solidFill>
                  <a:schemeClr val="tx1"/>
                </a:solidFill>
                <a:latin typeface="Arial" charset="0"/>
                <a:ea typeface="ＭＳ Ｐゴシック" charset="-128"/>
                <a:cs typeface="Arial" charset="0"/>
              </a:defRPr>
            </a:lvl4pPr>
            <a:lvl5pPr marL="2057400" indent="-228600">
              <a:spcBef>
                <a:spcPct val="20000"/>
              </a:spcBef>
              <a:buFont typeface="Arial" charset="0"/>
              <a:buChar char="»"/>
              <a:defRPr sz="2000">
                <a:solidFill>
                  <a:schemeClr val="tx1"/>
                </a:solidFill>
                <a:latin typeface="Arial" charset="0"/>
                <a:ea typeface="ＭＳ Ｐゴシック" charset="-128"/>
                <a:cs typeface="Arial" charset="0"/>
              </a:defRPr>
            </a:lvl5pPr>
            <a:lvl6pPr marL="2514600" indent="-228600" defTabSz="457200" eaLnBrk="0" fontAlgn="base" hangingPunct="0">
              <a:spcBef>
                <a:spcPct val="20000"/>
              </a:spcBef>
              <a:spcAft>
                <a:spcPct val="0"/>
              </a:spcAft>
              <a:buFont typeface="Arial" charset="0"/>
              <a:buChar char="»"/>
              <a:defRPr sz="2000">
                <a:solidFill>
                  <a:schemeClr val="tx1"/>
                </a:solidFill>
                <a:latin typeface="Arial" charset="0"/>
                <a:ea typeface="ＭＳ Ｐゴシック" charset="-128"/>
                <a:cs typeface="Arial" charset="0"/>
              </a:defRPr>
            </a:lvl6pPr>
            <a:lvl7pPr marL="2971800" indent="-228600" defTabSz="457200" eaLnBrk="0" fontAlgn="base" hangingPunct="0">
              <a:spcBef>
                <a:spcPct val="20000"/>
              </a:spcBef>
              <a:spcAft>
                <a:spcPct val="0"/>
              </a:spcAft>
              <a:buFont typeface="Arial" charset="0"/>
              <a:buChar char="»"/>
              <a:defRPr sz="2000">
                <a:solidFill>
                  <a:schemeClr val="tx1"/>
                </a:solidFill>
                <a:latin typeface="Arial" charset="0"/>
                <a:ea typeface="ＭＳ Ｐゴシック" charset="-128"/>
                <a:cs typeface="Arial" charset="0"/>
              </a:defRPr>
            </a:lvl7pPr>
            <a:lvl8pPr marL="3429000" indent="-228600" defTabSz="457200" eaLnBrk="0" fontAlgn="base" hangingPunct="0">
              <a:spcBef>
                <a:spcPct val="20000"/>
              </a:spcBef>
              <a:spcAft>
                <a:spcPct val="0"/>
              </a:spcAft>
              <a:buFont typeface="Arial" charset="0"/>
              <a:buChar char="»"/>
              <a:defRPr sz="2000">
                <a:solidFill>
                  <a:schemeClr val="tx1"/>
                </a:solidFill>
                <a:latin typeface="Arial" charset="0"/>
                <a:ea typeface="ＭＳ Ｐゴシック" charset="-128"/>
                <a:cs typeface="Arial" charset="0"/>
              </a:defRPr>
            </a:lvl8pPr>
            <a:lvl9pPr marL="3886200" indent="-228600" defTabSz="457200" eaLnBrk="0" fontAlgn="base" hangingPunct="0">
              <a:spcBef>
                <a:spcPct val="20000"/>
              </a:spcBef>
              <a:spcAft>
                <a:spcPct val="0"/>
              </a:spcAft>
              <a:buFont typeface="Arial" charset="0"/>
              <a:buChar char="»"/>
              <a:defRPr sz="2000">
                <a:solidFill>
                  <a:schemeClr val="tx1"/>
                </a:solidFill>
                <a:latin typeface="Arial" charset="0"/>
                <a:ea typeface="ＭＳ Ｐゴシック" charset="-128"/>
                <a:cs typeface="Arial" charset="0"/>
              </a:defRPr>
            </a:lvl9pPr>
          </a:lstStyle>
          <a:p>
            <a:pPr eaLnBrk="1" hangingPunct="1">
              <a:spcBef>
                <a:spcPct val="0"/>
              </a:spcBef>
              <a:buFontTx/>
              <a:buNone/>
            </a:pPr>
            <a:r>
              <a:rPr lang="en-US" altLang="x-none" sz="1800" dirty="0"/>
              <a:t>For more information, check out </a:t>
            </a:r>
          </a:p>
          <a:p>
            <a:pPr algn="ctr" eaLnBrk="1" hangingPunct="1">
              <a:spcBef>
                <a:spcPct val="0"/>
              </a:spcBef>
              <a:buFontTx/>
              <a:buNone/>
            </a:pPr>
            <a:r>
              <a:rPr lang="en-US" altLang="x-none" sz="1600" dirty="0">
                <a:hlinkClick r:id="rId2"/>
              </a:rPr>
              <a:t>http://www.cisco.com/en/US/docs/ios/12_2/configfun/configuration/guide/ffun_c.html</a:t>
            </a:r>
            <a:r>
              <a:rPr lang="en-US" altLang="x-none" sz="1600" dirty="0"/>
              <a:t> </a:t>
            </a:r>
          </a:p>
        </p:txBody>
      </p:sp>
      <p:sp>
        <p:nvSpPr>
          <p:cNvPr id="4" name="Title 3">
            <a:extLst>
              <a:ext uri="{FF2B5EF4-FFF2-40B4-BE49-F238E27FC236}">
                <a16:creationId xmlns:a16="http://schemas.microsoft.com/office/drawing/2014/main" id="{9AFC9826-7107-0047-AFCB-AB8DCF3EDEFD}"/>
              </a:ext>
            </a:extLst>
          </p:cNvPr>
          <p:cNvSpPr>
            <a:spLocks noGrp="1"/>
          </p:cNvSpPr>
          <p:nvPr>
            <p:ph type="title"/>
          </p:nvPr>
        </p:nvSpPr>
        <p:spPr/>
        <p:txBody>
          <a:bodyPr/>
          <a:lstStyle/>
          <a:p>
            <a:r>
              <a:rPr lang="en-US" dirty="0">
                <a:cs typeface="Arial" charset="0"/>
              </a:rPr>
              <a:t>Questions?</a:t>
            </a:r>
            <a:endParaRPr lang="en-US" dirty="0"/>
          </a:p>
        </p:txBody>
      </p:sp>
    </p:spTree>
    <p:extLst>
      <p:ext uri="{BB962C8B-B14F-4D97-AF65-F5344CB8AC3E}">
        <p14:creationId xmlns:p14="http://schemas.microsoft.com/office/powerpoint/2010/main" val="43788114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172" name="Text Placeholder 2"/>
          <p:cNvSpPr>
            <a:spLocks noGrp="1"/>
          </p:cNvSpPr>
          <p:nvPr>
            <p:ph type="body" sz="quarter" idx="10"/>
          </p:nvPr>
        </p:nvSpPr>
        <p:spPr>
          <a:xfrm>
            <a:off x="527050" y="1339850"/>
            <a:ext cx="8432800" cy="5461000"/>
          </a:xfrm>
        </p:spPr>
        <p:txBody>
          <a:bodyPr/>
          <a:lstStyle/>
          <a:p>
            <a:pPr marL="0" indent="0">
              <a:buFont typeface="Arial" charset="0"/>
              <a:buNone/>
            </a:pPr>
            <a:r>
              <a:rPr lang="en-US" altLang="x-none" b="1" dirty="0">
                <a:latin typeface="Arial" charset="0"/>
                <a:ea typeface="ＭＳ Ｐゴシック" charset="-128"/>
                <a:cs typeface="Arial" charset="0"/>
              </a:rPr>
              <a:t>User EXEC </a:t>
            </a:r>
          </a:p>
          <a:p>
            <a:pPr lvl="1"/>
            <a:r>
              <a:rPr lang="en-US" altLang="x-none" dirty="0">
                <a:latin typeface="Arial" charset="0"/>
                <a:ea typeface="ＭＳ Ｐゴシック" charset="-128"/>
                <a:cs typeface="Arial" charset="0"/>
              </a:rPr>
              <a:t>Limited access to the router</a:t>
            </a:r>
          </a:p>
          <a:p>
            <a:pPr lvl="1"/>
            <a:r>
              <a:rPr lang="en-US" altLang="x-none" dirty="0">
                <a:latin typeface="Arial" charset="0"/>
                <a:ea typeface="ＭＳ Ｐゴシック" charset="-128"/>
                <a:cs typeface="Arial" charset="0"/>
              </a:rPr>
              <a:t>Can show some information but cannot view nor change configuration</a:t>
            </a:r>
          </a:p>
          <a:p>
            <a:pPr lvl="1">
              <a:buFont typeface="Verdana" charset="0"/>
              <a:buNone/>
            </a:pPr>
            <a:r>
              <a:rPr lang="en-US" altLang="x-none" dirty="0">
                <a:latin typeface="Courier" charset="0"/>
                <a:ea typeface="ＭＳ Ｐゴシック" charset="-128"/>
                <a:cs typeface="Arial" charset="0"/>
              </a:rPr>
              <a:t>		</a:t>
            </a:r>
            <a:r>
              <a:rPr lang="en-US" altLang="x-none" dirty="0">
                <a:latin typeface="Courier New" charset="0"/>
                <a:ea typeface="Courier New" charset="0"/>
                <a:cs typeface="Courier New" charset="0"/>
              </a:rPr>
              <a:t>bdr1.campusY&gt;</a:t>
            </a:r>
          </a:p>
          <a:p>
            <a:pPr marL="0" indent="0">
              <a:buFont typeface="Arial" charset="0"/>
              <a:buNone/>
            </a:pPr>
            <a:r>
              <a:rPr lang="en-US" altLang="x-none" b="1" dirty="0">
                <a:latin typeface="Arial" charset="0"/>
                <a:ea typeface="ＭＳ Ｐゴシック" charset="-128"/>
                <a:cs typeface="Arial" charset="0"/>
              </a:rPr>
              <a:t>Privileged EXEC</a:t>
            </a:r>
          </a:p>
          <a:p>
            <a:pPr lvl="1"/>
            <a:r>
              <a:rPr lang="en-US" altLang="x-none" dirty="0">
                <a:latin typeface="Arial" charset="0"/>
                <a:ea typeface="ＭＳ Ｐゴシック" charset="-128"/>
                <a:cs typeface="Arial" charset="0"/>
              </a:rPr>
              <a:t>Full view of the router</a:t>
            </a:r>
            <a:r>
              <a:rPr lang="ja-JP" altLang="en-US" dirty="0">
                <a:latin typeface="Arial" charset="0"/>
                <a:ea typeface="ＭＳ Ｐゴシック" charset="-128"/>
                <a:cs typeface="Arial" charset="0"/>
              </a:rPr>
              <a:t>’</a:t>
            </a:r>
            <a:r>
              <a:rPr lang="en-US" altLang="ja-JP" dirty="0">
                <a:latin typeface="Arial" charset="0"/>
                <a:ea typeface="ＭＳ Ｐゴシック" charset="-128"/>
                <a:cs typeface="Arial" charset="0"/>
              </a:rPr>
              <a:t>s status, troubleshooting, manipulate </a:t>
            </a:r>
            <a:r>
              <a:rPr lang="en-US" altLang="ja-JP" dirty="0" err="1">
                <a:latin typeface="Arial" charset="0"/>
                <a:ea typeface="ＭＳ Ｐゴシック" charset="-128"/>
                <a:cs typeface="Arial" charset="0"/>
              </a:rPr>
              <a:t>config</a:t>
            </a:r>
            <a:r>
              <a:rPr lang="en-US" altLang="ja-JP" dirty="0">
                <a:latin typeface="Arial" charset="0"/>
                <a:ea typeface="ＭＳ Ｐゴシック" charset="-128"/>
                <a:cs typeface="Arial" charset="0"/>
              </a:rPr>
              <a:t>, etc. </a:t>
            </a:r>
          </a:p>
          <a:p>
            <a:pPr lvl="1">
              <a:buFont typeface="Verdana" charset="0"/>
              <a:buNone/>
            </a:pPr>
            <a:r>
              <a:rPr lang="en-US" altLang="x-none" dirty="0">
                <a:latin typeface="Courier" charset="0"/>
                <a:ea typeface="ＭＳ Ｐゴシック" charset="-128"/>
                <a:cs typeface="Arial" charset="0"/>
              </a:rPr>
              <a:t>		</a:t>
            </a:r>
            <a:r>
              <a:rPr lang="en-US" altLang="x-none" dirty="0">
                <a:latin typeface="Courier New" charset="0"/>
                <a:ea typeface="Courier New" charset="0"/>
                <a:cs typeface="Courier New" charset="0"/>
              </a:rPr>
              <a:t>bdr1.campusY&gt; </a:t>
            </a:r>
            <a:r>
              <a:rPr lang="en-US" altLang="x-none" dirty="0">
                <a:solidFill>
                  <a:srgbClr val="0000FF"/>
                </a:solidFill>
                <a:latin typeface="Courier" charset="0"/>
                <a:ea typeface="ＭＳ Ｐゴシック" charset="-128"/>
                <a:cs typeface="Arial" charset="0"/>
              </a:rPr>
              <a:t>enable</a:t>
            </a:r>
          </a:p>
          <a:p>
            <a:pPr lvl="1">
              <a:buFont typeface="Verdana" charset="0"/>
              <a:buNone/>
            </a:pPr>
            <a:r>
              <a:rPr lang="en-US" altLang="x-none" dirty="0">
                <a:latin typeface="Courier" charset="0"/>
                <a:ea typeface="ＭＳ Ｐゴシック" charset="-128"/>
                <a:cs typeface="Arial" charset="0"/>
              </a:rPr>
              <a:t>		</a:t>
            </a:r>
            <a:r>
              <a:rPr lang="en-US" altLang="x-none" dirty="0">
                <a:latin typeface="Courier New" charset="0"/>
                <a:ea typeface="Courier New" charset="0"/>
                <a:cs typeface="Courier New" charset="0"/>
              </a:rPr>
              <a:t>bdr1.campusY#</a:t>
            </a:r>
          </a:p>
        </p:txBody>
      </p:sp>
      <p:sp>
        <p:nvSpPr>
          <p:cNvPr id="4" name="Title 3">
            <a:extLst>
              <a:ext uri="{FF2B5EF4-FFF2-40B4-BE49-F238E27FC236}">
                <a16:creationId xmlns:a16="http://schemas.microsoft.com/office/drawing/2014/main" id="{14058458-EB44-ED42-88A6-BDD87827746A}"/>
              </a:ext>
            </a:extLst>
          </p:cNvPr>
          <p:cNvSpPr>
            <a:spLocks noGrp="1"/>
          </p:cNvSpPr>
          <p:nvPr>
            <p:ph type="title"/>
          </p:nvPr>
        </p:nvSpPr>
        <p:spPr/>
        <p:txBody>
          <a:bodyPr/>
          <a:lstStyle/>
          <a:p>
            <a:r>
              <a:rPr lang="en-US" dirty="0"/>
              <a:t>CLI Modes</a:t>
            </a:r>
          </a:p>
        </p:txBody>
      </p:sp>
    </p:spTree>
    <p:extLst>
      <p:ext uri="{BB962C8B-B14F-4D97-AF65-F5344CB8AC3E}">
        <p14:creationId xmlns:p14="http://schemas.microsoft.com/office/powerpoint/2010/main" val="28855996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8196" name="Text Placeholder 2"/>
          <p:cNvSpPr>
            <a:spLocks noGrp="1"/>
          </p:cNvSpPr>
          <p:nvPr>
            <p:ph type="body" sz="quarter" idx="10"/>
          </p:nvPr>
        </p:nvSpPr>
        <p:spPr>
          <a:xfrm>
            <a:off x="527050" y="1339850"/>
            <a:ext cx="8432800" cy="5461000"/>
          </a:xfrm>
        </p:spPr>
        <p:txBody>
          <a:bodyPr/>
          <a:lstStyle/>
          <a:p>
            <a:pPr marL="0" indent="0">
              <a:buFont typeface="Arial" charset="0"/>
              <a:buNone/>
            </a:pPr>
            <a:r>
              <a:rPr lang="es-ES_tradnl" altLang="x-none" dirty="0" err="1">
                <a:latin typeface="Arial" charset="0"/>
                <a:ea typeface="ＭＳ Ｐゴシック" charset="-128"/>
                <a:cs typeface="Arial" charset="0"/>
              </a:rPr>
              <a:t>Before</a:t>
            </a:r>
            <a:r>
              <a:rPr lang="es-ES_tradnl" altLang="x-none" dirty="0">
                <a:latin typeface="Arial" charset="0"/>
                <a:ea typeface="ＭＳ Ｐゴシック" charset="-128"/>
                <a:cs typeface="Arial" charset="0"/>
              </a:rPr>
              <a:t> </a:t>
            </a:r>
            <a:r>
              <a:rPr lang="es-ES_tradnl" altLang="x-none" dirty="0" err="1">
                <a:latin typeface="Arial" charset="0"/>
                <a:ea typeface="ＭＳ Ｐゴシック" charset="-128"/>
                <a:cs typeface="Arial" charset="0"/>
              </a:rPr>
              <a:t>setting</a:t>
            </a:r>
            <a:r>
              <a:rPr lang="es-ES_tradnl" altLang="x-none" dirty="0">
                <a:latin typeface="Arial" charset="0"/>
                <a:ea typeface="ＭＳ Ｐゴシック" charset="-128"/>
                <a:cs typeface="Arial" charset="0"/>
              </a:rPr>
              <a:t> up SSH</a:t>
            </a:r>
            <a:br>
              <a:rPr lang="es-ES_tradnl" altLang="x-none" dirty="0">
                <a:latin typeface="Arial" charset="0"/>
                <a:ea typeface="ＭＳ Ｐゴシック" charset="-128"/>
                <a:cs typeface="Arial" charset="0"/>
              </a:rPr>
            </a:br>
            <a:endParaRPr lang="es-ES_tradnl" altLang="x-none" sz="1200" dirty="0">
              <a:latin typeface="Arial" charset="0"/>
              <a:ea typeface="ＭＳ Ｐゴシック" charset="-128"/>
              <a:cs typeface="Arial" charset="0"/>
            </a:endParaRPr>
          </a:p>
          <a:p>
            <a:pPr lvl="1"/>
            <a:r>
              <a:rPr lang="es-ES_tradnl" altLang="x-none" sz="2400" dirty="0">
                <a:latin typeface="Arial" charset="0"/>
                <a:ea typeface="ＭＳ Ｐゴシック" charset="-128"/>
                <a:cs typeface="Arial" charset="0"/>
              </a:rPr>
              <a:t>telnet to a Cisco </a:t>
            </a:r>
            <a:r>
              <a:rPr lang="es-ES_tradnl" altLang="x-none" sz="2400" dirty="0" err="1">
                <a:latin typeface="Arial" charset="0"/>
                <a:ea typeface="ＭＳ Ｐゴシック" charset="-128"/>
                <a:cs typeface="Arial" charset="0"/>
              </a:rPr>
              <a:t>network</a:t>
            </a:r>
            <a:r>
              <a:rPr lang="es-ES_tradnl" altLang="x-none" sz="2400" dirty="0">
                <a:latin typeface="Arial" charset="0"/>
                <a:ea typeface="ＭＳ Ｐゴシック" charset="-128"/>
                <a:cs typeface="Arial" charset="0"/>
              </a:rPr>
              <a:t> </a:t>
            </a:r>
            <a:r>
              <a:rPr lang="es-ES_tradnl" altLang="x-none" sz="2400" dirty="0" err="1">
                <a:latin typeface="Arial" charset="0"/>
                <a:ea typeface="ＭＳ Ｐゴシック" charset="-128"/>
                <a:cs typeface="Arial" charset="0"/>
              </a:rPr>
              <a:t>device</a:t>
            </a:r>
            <a:endParaRPr lang="es-ES_tradnl" altLang="x-none" sz="2400" dirty="0">
              <a:latin typeface="Arial" charset="0"/>
              <a:ea typeface="ＭＳ Ｐゴシック" charset="-128"/>
              <a:cs typeface="Arial" charset="0"/>
            </a:endParaRPr>
          </a:p>
          <a:p>
            <a:pPr lvl="1"/>
            <a:r>
              <a:rPr lang="es-ES_tradnl" altLang="x-none" sz="2400" dirty="0" err="1">
                <a:latin typeface="Arial" charset="0"/>
                <a:ea typeface="ＭＳ Ｐゴシック" charset="-128"/>
                <a:cs typeface="Arial" charset="0"/>
              </a:rPr>
              <a:t>login</a:t>
            </a:r>
            <a:r>
              <a:rPr lang="es-ES_tradnl" altLang="x-none" sz="2400" dirty="0">
                <a:latin typeface="Arial" charset="0"/>
                <a:ea typeface="ＭＳ Ｐゴシック" charset="-128"/>
                <a:cs typeface="Arial" charset="0"/>
              </a:rPr>
              <a:t> </a:t>
            </a:r>
            <a:r>
              <a:rPr lang="es-ES_tradnl" altLang="en-US" sz="2400" dirty="0">
                <a:latin typeface="Arial" charset="0"/>
                <a:ea typeface="ＭＳ Ｐゴシック" charset="-128"/>
                <a:cs typeface="Arial" charset="0"/>
              </a:rPr>
              <a:t>“</a:t>
            </a:r>
            <a:r>
              <a:rPr lang="es-ES_tradnl" altLang="x-none" sz="2400" dirty="0">
                <a:latin typeface="Arial" charset="0"/>
                <a:ea typeface="ＭＳ Ｐゴシック" charset="-128"/>
                <a:cs typeface="Arial" charset="0"/>
              </a:rPr>
              <a:t>cisco</a:t>
            </a:r>
            <a:r>
              <a:rPr lang="es-ES_tradnl" altLang="en-US" sz="2400" dirty="0">
                <a:latin typeface="Arial" charset="0"/>
                <a:ea typeface="ＭＳ Ｐゴシック" charset="-128"/>
                <a:cs typeface="Arial" charset="0"/>
              </a:rPr>
              <a:t>”</a:t>
            </a:r>
            <a:r>
              <a:rPr lang="es-ES_tradnl" altLang="x-none" sz="2400" dirty="0">
                <a:latin typeface="Arial" charset="0"/>
                <a:ea typeface="ＭＳ Ｐゴシック" charset="-128"/>
                <a:cs typeface="Arial" charset="0"/>
              </a:rPr>
              <a:t> and </a:t>
            </a:r>
            <a:r>
              <a:rPr lang="es-ES_tradnl" altLang="en-US" sz="2400" dirty="0">
                <a:latin typeface="Arial" charset="0"/>
                <a:ea typeface="ＭＳ Ｐゴシック" charset="-128"/>
                <a:cs typeface="Arial" charset="0"/>
              </a:rPr>
              <a:t>“</a:t>
            </a:r>
            <a:r>
              <a:rPr lang="es-ES_tradnl" altLang="x-none" sz="2400" dirty="0">
                <a:latin typeface="Arial" charset="0"/>
                <a:ea typeface="ＭＳ Ｐゴシック" charset="-128"/>
                <a:cs typeface="Arial" charset="0"/>
              </a:rPr>
              <a:t>cisco</a:t>
            </a:r>
            <a:r>
              <a:rPr lang="es-ES_tradnl" altLang="en-US" sz="2400" dirty="0">
                <a:latin typeface="Arial" charset="0"/>
                <a:ea typeface="ＭＳ Ｐゴシック" charset="-128"/>
                <a:cs typeface="Arial" charset="0"/>
              </a:rPr>
              <a:t>”</a:t>
            </a:r>
            <a:r>
              <a:rPr lang="es-ES_tradnl" altLang="x-none" sz="2400" dirty="0">
                <a:latin typeface="Arial" charset="0"/>
                <a:ea typeface="ＭＳ Ｐゴシック" charset="-128"/>
                <a:cs typeface="Arial" charset="0"/>
              </a:rPr>
              <a:t> (</a:t>
            </a:r>
            <a:r>
              <a:rPr lang="es-ES_tradnl" altLang="x-none" sz="2400" dirty="0" err="1">
                <a:latin typeface="Arial" charset="0"/>
                <a:ea typeface="ＭＳ Ｐゴシック" charset="-128"/>
                <a:cs typeface="Arial" charset="0"/>
              </a:rPr>
              <a:t>user</a:t>
            </a:r>
            <a:r>
              <a:rPr lang="es-ES_tradnl" altLang="x-none" sz="2400" dirty="0">
                <a:latin typeface="Arial" charset="0"/>
                <a:ea typeface="ＭＳ Ｐゴシック" charset="-128"/>
                <a:cs typeface="Arial" charset="0"/>
              </a:rPr>
              <a:t> and </a:t>
            </a:r>
            <a:r>
              <a:rPr lang="es-ES_tradnl" altLang="x-none" sz="2400" dirty="0" err="1">
                <a:latin typeface="Arial" charset="0"/>
                <a:ea typeface="ＭＳ Ｐゴシック" charset="-128"/>
                <a:cs typeface="Arial" charset="0"/>
              </a:rPr>
              <a:t>password</a:t>
            </a:r>
            <a:r>
              <a:rPr lang="es-ES_tradnl" altLang="x-none" sz="2400" dirty="0">
                <a:latin typeface="Arial" charset="0"/>
                <a:ea typeface="ＭＳ Ｐゴシック" charset="-128"/>
                <a:cs typeface="Arial" charset="0"/>
              </a:rPr>
              <a:t>)</a:t>
            </a:r>
            <a:br>
              <a:rPr lang="es-ES_tradnl" altLang="x-none" sz="2400" dirty="0">
                <a:latin typeface="Arial" charset="0"/>
                <a:ea typeface="ＭＳ Ｐゴシック" charset="-128"/>
                <a:cs typeface="Arial" charset="0"/>
              </a:rPr>
            </a:br>
            <a:br>
              <a:rPr lang="es-ES_tradnl" altLang="x-none" sz="800" dirty="0">
                <a:latin typeface="Arial" charset="0"/>
                <a:ea typeface="ＭＳ Ｐゴシック" charset="-128"/>
                <a:cs typeface="Arial" charset="0"/>
              </a:rPr>
            </a:br>
            <a:r>
              <a:rPr lang="es-ES_tradnl" altLang="x-none" sz="2000" i="1" dirty="0">
                <a:latin typeface="Arial" charset="0"/>
                <a:ea typeface="ＭＳ Ｐゴシック" charset="-128"/>
                <a:cs typeface="Arial" charset="0"/>
              </a:rPr>
              <a:t>(</a:t>
            </a:r>
            <a:r>
              <a:rPr lang="es-ES_tradnl" altLang="x-none" sz="2000" i="1" dirty="0" err="1">
                <a:latin typeface="Arial" charset="0"/>
                <a:ea typeface="ＭＳ Ｐゴシック" charset="-128"/>
                <a:cs typeface="Arial" charset="0"/>
              </a:rPr>
              <a:t>We</a:t>
            </a:r>
            <a:r>
              <a:rPr lang="es-ES_tradnl" altLang="x-none" sz="2000" i="1" dirty="0">
                <a:latin typeface="Arial" charset="0"/>
                <a:ea typeface="ＭＳ Ｐゴシック" charset="-128"/>
                <a:cs typeface="Arial" charset="0"/>
              </a:rPr>
              <a:t> use </a:t>
            </a:r>
            <a:r>
              <a:rPr lang="es-ES_tradnl" altLang="x-none" sz="2000" i="1" dirty="0" err="1">
                <a:latin typeface="Arial" charset="0"/>
                <a:ea typeface="ＭＳ Ｐゴシック" charset="-128"/>
                <a:cs typeface="Arial" charset="0"/>
              </a:rPr>
              <a:t>different</a:t>
            </a:r>
            <a:r>
              <a:rPr lang="es-ES_tradnl" altLang="x-none" sz="2000" i="1" dirty="0">
                <a:latin typeface="Arial" charset="0"/>
                <a:ea typeface="ＭＳ Ｐゴシック" charset="-128"/>
                <a:cs typeface="Arial" charset="0"/>
              </a:rPr>
              <a:t> &lt;USER&gt; and &lt;PASS&gt; in </a:t>
            </a:r>
            <a:r>
              <a:rPr lang="es-ES_tradnl" altLang="x-none" sz="2000" i="1" dirty="0" err="1">
                <a:latin typeface="Arial" charset="0"/>
                <a:ea typeface="ＭＳ Ｐゴシック" charset="-128"/>
                <a:cs typeface="Arial" charset="0"/>
              </a:rPr>
              <a:t>class</a:t>
            </a:r>
            <a:r>
              <a:rPr lang="es-ES_tradnl" altLang="x-none" sz="2000" i="1" dirty="0">
                <a:latin typeface="Arial" charset="0"/>
                <a:ea typeface="ＭＳ Ｐゴシック" charset="-128"/>
                <a:cs typeface="Arial" charset="0"/>
              </a:rPr>
              <a:t>)</a:t>
            </a:r>
            <a:br>
              <a:rPr lang="es-ES_tradnl" altLang="x-none" sz="2000" i="1" dirty="0">
                <a:latin typeface="Arial" charset="0"/>
                <a:ea typeface="ＭＳ Ｐゴシック" charset="-128"/>
                <a:cs typeface="Arial" charset="0"/>
              </a:rPr>
            </a:br>
            <a:endParaRPr lang="es-ES_tradnl" altLang="x-none" sz="2000" i="1" dirty="0">
              <a:latin typeface="Arial" charset="0"/>
              <a:ea typeface="ＭＳ Ｐゴシック" charset="-128"/>
              <a:cs typeface="Arial" charset="0"/>
            </a:endParaRPr>
          </a:p>
          <a:p>
            <a:pPr marL="0" indent="0">
              <a:buFont typeface="Arial" charset="0"/>
              <a:buNone/>
            </a:pPr>
            <a:r>
              <a:rPr lang="es-ES_tradnl" altLang="x-none" dirty="0" err="1">
                <a:latin typeface="Arial" charset="0"/>
                <a:ea typeface="ＭＳ Ｐゴシック" charset="-128"/>
                <a:cs typeface="Arial" charset="0"/>
              </a:rPr>
              <a:t>Privileged</a:t>
            </a:r>
            <a:r>
              <a:rPr lang="es-ES_tradnl" altLang="x-none" dirty="0">
                <a:latin typeface="Arial" charset="0"/>
                <a:ea typeface="ＭＳ Ｐゴシック" charset="-128"/>
                <a:cs typeface="Arial" charset="0"/>
              </a:rPr>
              <a:t> </a:t>
            </a:r>
            <a:r>
              <a:rPr lang="es-ES_tradnl" altLang="x-none" dirty="0" err="1">
                <a:latin typeface="Arial" charset="0"/>
                <a:ea typeface="ＭＳ Ｐゴシック" charset="-128"/>
                <a:cs typeface="Arial" charset="0"/>
              </a:rPr>
              <a:t>user</a:t>
            </a:r>
            <a:r>
              <a:rPr lang="es-ES_tradnl" altLang="x-none" dirty="0">
                <a:latin typeface="Arial" charset="0"/>
                <a:ea typeface="ＭＳ Ｐゴシック" charset="-128"/>
                <a:cs typeface="Arial" charset="0"/>
              </a:rPr>
              <a:t> can </a:t>
            </a:r>
            <a:r>
              <a:rPr lang="es-ES_tradnl" altLang="x-none" dirty="0" err="1">
                <a:latin typeface="Arial" charset="0"/>
                <a:ea typeface="ＭＳ Ｐゴシック" charset="-128"/>
                <a:cs typeface="Arial" charset="0"/>
              </a:rPr>
              <a:t>go</a:t>
            </a:r>
            <a:r>
              <a:rPr lang="es-ES_tradnl" altLang="x-none" dirty="0">
                <a:latin typeface="Arial" charset="0"/>
                <a:ea typeface="ＭＳ Ｐゴシック" charset="-128"/>
                <a:cs typeface="Arial" charset="0"/>
              </a:rPr>
              <a:t> to </a:t>
            </a:r>
            <a:r>
              <a:rPr lang="es-ES_tradnl" altLang="x-none" dirty="0" err="1">
                <a:latin typeface="Arial" charset="0"/>
                <a:ea typeface="ＭＳ Ｐゴシック" charset="-128"/>
                <a:cs typeface="Arial" charset="0"/>
              </a:rPr>
              <a:t>privileged</a:t>
            </a:r>
            <a:r>
              <a:rPr lang="es-ES_tradnl" altLang="x-none" dirty="0">
                <a:latin typeface="Arial" charset="0"/>
                <a:ea typeface="ＭＳ Ｐゴシック" charset="-128"/>
                <a:cs typeface="Arial" charset="0"/>
              </a:rPr>
              <a:t> </a:t>
            </a:r>
            <a:r>
              <a:rPr lang="es-ES_tradnl" altLang="x-none" dirty="0" err="1">
                <a:latin typeface="Arial" charset="0"/>
                <a:ea typeface="ＭＳ Ｐゴシック" charset="-128"/>
                <a:cs typeface="Arial" charset="0"/>
              </a:rPr>
              <a:t>mode</a:t>
            </a:r>
            <a:r>
              <a:rPr lang="es-ES_tradnl" altLang="x-none" dirty="0">
                <a:latin typeface="Arial" charset="0"/>
                <a:ea typeface="ＭＳ Ｐゴシック" charset="-128"/>
                <a:cs typeface="Arial" charset="0"/>
              </a:rPr>
              <a:t>:</a:t>
            </a:r>
            <a:br>
              <a:rPr lang="es-ES_tradnl" altLang="x-none" dirty="0">
                <a:latin typeface="Arial" charset="0"/>
                <a:ea typeface="ＭＳ Ｐゴシック" charset="-128"/>
                <a:cs typeface="Arial" charset="0"/>
              </a:rPr>
            </a:br>
            <a:endParaRPr lang="es-ES_tradnl" altLang="x-none" sz="1200" dirty="0">
              <a:latin typeface="Arial" charset="0"/>
              <a:ea typeface="ＭＳ Ｐゴシック" charset="-128"/>
              <a:cs typeface="Arial" charset="0"/>
            </a:endParaRPr>
          </a:p>
          <a:p>
            <a:pPr lvl="1">
              <a:buFont typeface="Arial" charset="0"/>
              <a:buNone/>
            </a:pPr>
            <a:r>
              <a:rPr lang="es-ES_tradnl" altLang="x-none" sz="2100" dirty="0">
                <a:latin typeface="Courier New" charset="0"/>
                <a:ea typeface="Courier New" charset="0"/>
                <a:cs typeface="Courier New" charset="0"/>
              </a:rPr>
              <a:t>bdr1.campusY&gt; </a:t>
            </a:r>
            <a:r>
              <a:rPr lang="es-ES_tradnl" altLang="x-none" sz="2100" dirty="0" err="1">
                <a:solidFill>
                  <a:srgbClr val="0000FF"/>
                </a:solidFill>
                <a:latin typeface="Courier" charset="0"/>
                <a:ea typeface="ＭＳ Ｐゴシック" charset="-128"/>
                <a:cs typeface="Arial" charset="0"/>
              </a:rPr>
              <a:t>enable</a:t>
            </a:r>
            <a:r>
              <a:rPr lang="es-ES_tradnl" altLang="x-none" sz="2100" dirty="0">
                <a:latin typeface="Courier" charset="0"/>
                <a:ea typeface="ＭＳ Ｐゴシック" charset="-128"/>
                <a:cs typeface="Arial" charset="0"/>
              </a:rPr>
              <a:t>  </a:t>
            </a:r>
            <a:r>
              <a:rPr lang="es-ES_tradnl" altLang="x-none" sz="1800" dirty="0">
                <a:latin typeface="Courier" charset="0"/>
                <a:ea typeface="ＭＳ Ｐゴシック" charset="-128"/>
                <a:cs typeface="Arial" charset="0"/>
              </a:rPr>
              <a:t>(</a:t>
            </a:r>
            <a:r>
              <a:rPr lang="es-ES_tradnl" altLang="x-none" sz="1800" dirty="0" err="1">
                <a:latin typeface="Courier" charset="0"/>
                <a:ea typeface="ＭＳ Ｐゴシック" charset="-128"/>
                <a:cs typeface="Arial" charset="0"/>
              </a:rPr>
              <a:t>enter</a:t>
            </a:r>
            <a:r>
              <a:rPr lang="es-ES_tradnl" altLang="x-none" sz="1800" dirty="0">
                <a:latin typeface="Courier" charset="0"/>
                <a:ea typeface="ＭＳ Ｐゴシック" charset="-128"/>
                <a:cs typeface="Arial" charset="0"/>
              </a:rPr>
              <a:t> &lt;PASS&gt; default </a:t>
            </a:r>
            <a:r>
              <a:rPr lang="es-ES_tradnl" altLang="x-none" sz="1800" dirty="0" err="1">
                <a:latin typeface="Courier" charset="0"/>
                <a:ea typeface="ＭＳ Ｐゴシック" charset="-128"/>
                <a:cs typeface="Arial" charset="0"/>
              </a:rPr>
              <a:t>is</a:t>
            </a:r>
            <a:r>
              <a:rPr lang="es-ES_tradnl" altLang="x-none" sz="1800" dirty="0">
                <a:latin typeface="Courier" charset="0"/>
                <a:ea typeface="ＭＳ Ｐゴシック" charset="-128"/>
                <a:cs typeface="Arial" charset="0"/>
              </a:rPr>
              <a:t> </a:t>
            </a:r>
          </a:p>
          <a:p>
            <a:pPr lvl="1">
              <a:buFont typeface="Arial" charset="0"/>
              <a:buNone/>
            </a:pPr>
            <a:r>
              <a:rPr lang="es-ES_tradnl" altLang="x-none" sz="1800" dirty="0">
                <a:latin typeface="Courier" charset="0"/>
                <a:ea typeface="ＭＳ Ｐゴシック" charset="-128"/>
                <a:cs typeface="Arial" charset="0"/>
              </a:rPr>
              <a:t>									“</a:t>
            </a:r>
            <a:r>
              <a:rPr lang="es-ES_tradnl" altLang="x-none" sz="1800" i="1" dirty="0">
                <a:latin typeface="Courier" charset="0"/>
                <a:ea typeface="ＭＳ Ｐゴシック" charset="-128"/>
                <a:cs typeface="Arial" charset="0"/>
              </a:rPr>
              <a:t>cisco</a:t>
            </a:r>
            <a:r>
              <a:rPr lang="es-ES_tradnl" altLang="x-none" sz="1800" dirty="0">
                <a:latin typeface="Courier" charset="0"/>
                <a:ea typeface="ＭＳ Ｐゴシック" charset="-128"/>
                <a:cs typeface="Arial" charset="0"/>
              </a:rPr>
              <a:t>”)</a:t>
            </a:r>
          </a:p>
          <a:p>
            <a:pPr lvl="1">
              <a:buFont typeface="Arial" charset="0"/>
              <a:buNone/>
            </a:pPr>
            <a:r>
              <a:rPr lang="es-ES_tradnl" altLang="x-none" sz="2100" dirty="0">
                <a:latin typeface="Courier New" charset="0"/>
                <a:ea typeface="Courier New" charset="0"/>
                <a:cs typeface="Courier New" charset="0"/>
              </a:rPr>
              <a:t>bdr1.campusY# </a:t>
            </a:r>
            <a:r>
              <a:rPr lang="es-ES_tradnl" altLang="x-none" sz="2100" dirty="0">
                <a:solidFill>
                  <a:srgbClr val="0000FF"/>
                </a:solidFill>
                <a:latin typeface="Courier" charset="0"/>
                <a:ea typeface="ＭＳ Ｐゴシック" charset="-128"/>
                <a:cs typeface="Arial" charset="0"/>
              </a:rPr>
              <a:t>configure terminal</a:t>
            </a:r>
          </a:p>
          <a:p>
            <a:pPr lvl="1">
              <a:buFont typeface="Arial" charset="0"/>
              <a:buNone/>
            </a:pPr>
            <a:r>
              <a:rPr lang="es-ES_tradnl" altLang="x-none" sz="2100" dirty="0">
                <a:latin typeface="Courier New" charset="0"/>
                <a:ea typeface="Courier New" charset="0"/>
                <a:cs typeface="Courier New" charset="0"/>
              </a:rPr>
              <a:t>bdr1.campusY(</a:t>
            </a:r>
            <a:r>
              <a:rPr lang="es-ES_tradnl" altLang="x-none" sz="2100" dirty="0" err="1">
                <a:latin typeface="Courier New" charset="0"/>
                <a:ea typeface="Courier New" charset="0"/>
                <a:cs typeface="Courier New" charset="0"/>
              </a:rPr>
              <a:t>config</a:t>
            </a:r>
            <a:r>
              <a:rPr lang="es-ES_tradnl" altLang="x-none" sz="2100" dirty="0">
                <a:latin typeface="Courier New" charset="0"/>
                <a:ea typeface="Courier New" charset="0"/>
                <a:cs typeface="Courier New" charset="0"/>
              </a:rPr>
              <a:t>)#</a:t>
            </a:r>
          </a:p>
        </p:txBody>
      </p:sp>
      <p:sp>
        <p:nvSpPr>
          <p:cNvPr id="4" name="Title 3">
            <a:extLst>
              <a:ext uri="{FF2B5EF4-FFF2-40B4-BE49-F238E27FC236}">
                <a16:creationId xmlns:a16="http://schemas.microsoft.com/office/drawing/2014/main" id="{A9154955-7298-8D43-A664-10296201F08E}"/>
              </a:ext>
            </a:extLst>
          </p:cNvPr>
          <p:cNvSpPr>
            <a:spLocks noGrp="1"/>
          </p:cNvSpPr>
          <p:nvPr>
            <p:ph type="title"/>
          </p:nvPr>
        </p:nvSpPr>
        <p:spPr/>
        <p:txBody>
          <a:bodyPr/>
          <a:lstStyle/>
          <a:p>
            <a:r>
              <a:rPr lang="en-US" dirty="0"/>
              <a:t>Accessing the router (first time)</a:t>
            </a:r>
          </a:p>
        </p:txBody>
      </p:sp>
    </p:spTree>
    <p:extLst>
      <p:ext uri="{BB962C8B-B14F-4D97-AF65-F5344CB8AC3E}">
        <p14:creationId xmlns:p14="http://schemas.microsoft.com/office/powerpoint/2010/main" val="398249792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8196" name="Text Placeholder 2"/>
          <p:cNvSpPr>
            <a:spLocks noGrp="1"/>
          </p:cNvSpPr>
          <p:nvPr>
            <p:ph type="body" sz="quarter" idx="10"/>
          </p:nvPr>
        </p:nvSpPr>
        <p:spPr>
          <a:xfrm>
            <a:off x="527050" y="1339850"/>
            <a:ext cx="8432800" cy="5461000"/>
          </a:xfrm>
        </p:spPr>
        <p:txBody>
          <a:bodyPr/>
          <a:lstStyle/>
          <a:p>
            <a:pPr marL="0" indent="0">
              <a:buFont typeface="Arial" charset="0"/>
              <a:buNone/>
            </a:pPr>
            <a:r>
              <a:rPr lang="es-ES_tradnl" altLang="x-none" dirty="0" err="1">
                <a:latin typeface="Arial" charset="0"/>
                <a:ea typeface="ＭＳ Ｐゴシック" charset="-128"/>
                <a:cs typeface="Arial" charset="0"/>
              </a:rPr>
              <a:t>Now</a:t>
            </a:r>
            <a:r>
              <a:rPr lang="es-ES_tradnl" altLang="x-none" dirty="0">
                <a:latin typeface="Arial" charset="0"/>
                <a:ea typeface="ＭＳ Ｐゴシック" charset="-128"/>
                <a:cs typeface="Arial" charset="0"/>
              </a:rPr>
              <a:t> </a:t>
            </a:r>
            <a:r>
              <a:rPr lang="es-ES_tradnl" altLang="x-none" dirty="0" err="1">
                <a:latin typeface="Arial" charset="0"/>
                <a:ea typeface="ＭＳ Ｐゴシック" charset="-128"/>
                <a:cs typeface="Arial" charset="0"/>
              </a:rPr>
              <a:t>that</a:t>
            </a:r>
            <a:r>
              <a:rPr lang="es-ES_tradnl" altLang="x-none" dirty="0">
                <a:latin typeface="Arial" charset="0"/>
                <a:ea typeface="ＭＳ Ｐゴシック" charset="-128"/>
                <a:cs typeface="Arial" charset="0"/>
              </a:rPr>
              <a:t> </a:t>
            </a:r>
            <a:r>
              <a:rPr lang="es-ES_tradnl" altLang="x-none" dirty="0" err="1">
                <a:latin typeface="Arial" charset="0"/>
                <a:ea typeface="ＭＳ Ｐゴシック" charset="-128"/>
                <a:cs typeface="Arial" charset="0"/>
              </a:rPr>
              <a:t>you</a:t>
            </a:r>
            <a:r>
              <a:rPr lang="es-ES_tradnl" altLang="x-none" dirty="0">
                <a:latin typeface="Arial" charset="0"/>
                <a:ea typeface="ＭＳ Ｐゴシック" charset="-128"/>
                <a:cs typeface="Arial" charset="0"/>
              </a:rPr>
              <a:t> are in “</a:t>
            </a:r>
            <a:r>
              <a:rPr lang="es-ES_tradnl" altLang="x-none" dirty="0" err="1">
                <a:latin typeface="Arial" charset="0"/>
                <a:ea typeface="ＭＳ Ｐゴシック" charset="-128"/>
                <a:cs typeface="Arial" charset="0"/>
              </a:rPr>
              <a:t>config</a:t>
            </a:r>
            <a:r>
              <a:rPr lang="es-ES_tradnl" altLang="x-none" dirty="0">
                <a:latin typeface="Arial" charset="0"/>
                <a:ea typeface="ＭＳ Ｐゴシック" charset="-128"/>
                <a:cs typeface="Arial" charset="0"/>
              </a:rPr>
              <a:t>” </a:t>
            </a:r>
            <a:r>
              <a:rPr lang="es-ES_tradnl" altLang="x-none" dirty="0" err="1">
                <a:latin typeface="Arial" charset="0"/>
                <a:ea typeface="ＭＳ Ｐゴシック" charset="-128"/>
                <a:cs typeface="Arial" charset="0"/>
              </a:rPr>
              <a:t>mode</a:t>
            </a:r>
            <a:r>
              <a:rPr lang="es-ES_tradnl" altLang="x-none" dirty="0">
                <a:latin typeface="Arial" charset="0"/>
                <a:ea typeface="ＭＳ Ｐゴシック" charset="-128"/>
                <a:cs typeface="Arial" charset="0"/>
              </a:rPr>
              <a:t> </a:t>
            </a:r>
            <a:r>
              <a:rPr lang="es-ES_tradnl" altLang="x-none" dirty="0" err="1">
                <a:latin typeface="Arial" charset="0"/>
                <a:ea typeface="ＭＳ Ｐゴシック" charset="-128"/>
                <a:cs typeface="Arial" charset="0"/>
              </a:rPr>
              <a:t>you</a:t>
            </a:r>
            <a:r>
              <a:rPr lang="es-ES_tradnl" altLang="x-none" dirty="0">
                <a:latin typeface="Arial" charset="0"/>
                <a:ea typeface="ＭＳ Ｐゴシック" charset="-128"/>
                <a:cs typeface="Arial" charset="0"/>
              </a:rPr>
              <a:t> can </a:t>
            </a:r>
            <a:r>
              <a:rPr lang="es-ES_tradnl" altLang="x-none" dirty="0" err="1">
                <a:latin typeface="Arial" charset="0"/>
                <a:ea typeface="ＭＳ Ｐゴシック" charset="-128"/>
                <a:cs typeface="Arial" charset="0"/>
              </a:rPr>
              <a:t>adjust</a:t>
            </a:r>
            <a:r>
              <a:rPr lang="es-ES_tradnl" altLang="x-none" dirty="0">
                <a:latin typeface="Arial" charset="0"/>
                <a:ea typeface="ＭＳ Ｐゴシック" charset="-128"/>
                <a:cs typeface="Arial" charset="0"/>
              </a:rPr>
              <a:t> </a:t>
            </a:r>
            <a:r>
              <a:rPr lang="es-ES_tradnl" altLang="x-none" dirty="0" err="1">
                <a:latin typeface="Arial" charset="0"/>
                <a:ea typeface="ＭＳ Ｐゴシック" charset="-128"/>
                <a:cs typeface="Arial" charset="0"/>
              </a:rPr>
              <a:t>router</a:t>
            </a:r>
            <a:r>
              <a:rPr lang="es-ES_tradnl" altLang="x-none" dirty="0">
                <a:latin typeface="Arial" charset="0"/>
                <a:ea typeface="ＭＳ Ｐゴシック" charset="-128"/>
                <a:cs typeface="Arial" charset="0"/>
              </a:rPr>
              <a:t> </a:t>
            </a:r>
            <a:r>
              <a:rPr lang="es-ES_tradnl" altLang="x-none" dirty="0" err="1">
                <a:latin typeface="Arial" charset="0"/>
                <a:ea typeface="ＭＳ Ｐゴシック" charset="-128"/>
                <a:cs typeface="Arial" charset="0"/>
              </a:rPr>
              <a:t>settings</a:t>
            </a:r>
            <a:r>
              <a:rPr lang="es-ES_tradnl" altLang="x-none" dirty="0">
                <a:latin typeface="Arial" charset="0"/>
                <a:ea typeface="ＭＳ Ｐゴシック" charset="-128"/>
                <a:cs typeface="Arial" charset="0"/>
              </a:rPr>
              <a:t>. </a:t>
            </a:r>
            <a:r>
              <a:rPr lang="es-ES_tradnl" altLang="x-none" dirty="0" err="1">
                <a:latin typeface="Arial" charset="0"/>
                <a:ea typeface="ＭＳ Ｐゴシック" charset="-128"/>
                <a:cs typeface="Arial" charset="0"/>
              </a:rPr>
              <a:t>When</a:t>
            </a:r>
            <a:r>
              <a:rPr lang="es-ES_tradnl" altLang="x-none" dirty="0">
                <a:latin typeface="Arial" charset="0"/>
                <a:ea typeface="ＭＳ Ｐゴシック" charset="-128"/>
                <a:cs typeface="Arial" charset="0"/>
              </a:rPr>
              <a:t> done:</a:t>
            </a:r>
          </a:p>
          <a:p>
            <a:pPr marL="0" indent="0">
              <a:buFont typeface="Arial" charset="0"/>
              <a:buNone/>
            </a:pPr>
            <a:br>
              <a:rPr lang="es-ES_tradnl" altLang="x-none" dirty="0">
                <a:latin typeface="Arial" charset="0"/>
                <a:ea typeface="ＭＳ Ｐゴシック" charset="-128"/>
                <a:cs typeface="Arial" charset="0"/>
              </a:rPr>
            </a:br>
            <a:r>
              <a:rPr lang="es-ES_tradnl" altLang="x-none" dirty="0" err="1">
                <a:latin typeface="Arial" charset="0"/>
                <a:ea typeface="ＭＳ Ｐゴシック" charset="-128"/>
                <a:cs typeface="Arial" charset="0"/>
              </a:rPr>
              <a:t>Exit</a:t>
            </a:r>
            <a:r>
              <a:rPr lang="es-ES_tradnl" altLang="x-none" dirty="0">
                <a:latin typeface="Arial" charset="0"/>
                <a:ea typeface="ＭＳ Ｐゴシック" charset="-128"/>
                <a:cs typeface="Arial" charset="0"/>
              </a:rPr>
              <a:t> and </a:t>
            </a:r>
            <a:r>
              <a:rPr lang="es-ES_tradnl" altLang="x-none" dirty="0" err="1">
                <a:latin typeface="Arial" charset="0"/>
                <a:ea typeface="ＭＳ Ｐゴシック" charset="-128"/>
                <a:cs typeface="Arial" charset="0"/>
              </a:rPr>
              <a:t>save</a:t>
            </a:r>
            <a:r>
              <a:rPr lang="es-ES_tradnl" altLang="x-none" dirty="0">
                <a:latin typeface="Arial" charset="0"/>
                <a:ea typeface="ＭＳ Ｐゴシック" charset="-128"/>
                <a:cs typeface="Arial" charset="0"/>
              </a:rPr>
              <a:t> </a:t>
            </a:r>
            <a:r>
              <a:rPr lang="es-ES_tradnl" altLang="x-none" dirty="0" err="1">
                <a:latin typeface="Arial" charset="0"/>
                <a:ea typeface="ＭＳ Ｐゴシック" charset="-128"/>
                <a:cs typeface="Arial" charset="0"/>
              </a:rPr>
              <a:t>the</a:t>
            </a:r>
            <a:r>
              <a:rPr lang="es-ES_tradnl" altLang="x-none" dirty="0">
                <a:latin typeface="Arial" charset="0"/>
                <a:ea typeface="ＭＳ Ｐゴシック" charset="-128"/>
                <a:cs typeface="Arial" charset="0"/>
              </a:rPr>
              <a:t> new </a:t>
            </a:r>
            <a:r>
              <a:rPr lang="es-ES_tradnl" altLang="x-none" dirty="0" err="1">
                <a:latin typeface="Arial" charset="0"/>
                <a:ea typeface="ＭＳ Ｐゴシック" charset="-128"/>
                <a:cs typeface="Arial" charset="0"/>
              </a:rPr>
              <a:t>configuration</a:t>
            </a:r>
            <a:br>
              <a:rPr lang="es-ES_tradnl" altLang="x-none" dirty="0">
                <a:latin typeface="Arial" charset="0"/>
                <a:ea typeface="ＭＳ Ｐゴシック" charset="-128"/>
                <a:cs typeface="Arial" charset="0"/>
              </a:rPr>
            </a:br>
            <a:endParaRPr lang="es-ES_tradnl" altLang="x-none" sz="1200" dirty="0">
              <a:latin typeface="Arial" charset="0"/>
              <a:ea typeface="ＭＳ Ｐゴシック" charset="-128"/>
              <a:cs typeface="Arial" charset="0"/>
            </a:endParaRPr>
          </a:p>
          <a:p>
            <a:pPr lvl="1"/>
            <a:r>
              <a:rPr lang="es-ES_tradnl" altLang="x-none" sz="2100" dirty="0">
                <a:latin typeface="Courier New" charset="0"/>
                <a:ea typeface="Courier New" charset="0"/>
                <a:cs typeface="Courier New" charset="0"/>
              </a:rPr>
              <a:t>bdr1.campusY(</a:t>
            </a:r>
            <a:r>
              <a:rPr lang="es-ES_tradnl" altLang="x-none" sz="2100" dirty="0" err="1">
                <a:latin typeface="Courier New" charset="0"/>
                <a:ea typeface="Courier New" charset="0"/>
                <a:cs typeface="Courier New" charset="0"/>
              </a:rPr>
              <a:t>config</a:t>
            </a:r>
            <a:r>
              <a:rPr lang="es-ES_tradnl" altLang="x-none" sz="2100" dirty="0">
                <a:latin typeface="Courier New" charset="0"/>
                <a:ea typeface="Courier New" charset="0"/>
                <a:cs typeface="Courier New" charset="0"/>
              </a:rPr>
              <a:t>)# </a:t>
            </a:r>
            <a:r>
              <a:rPr lang="es-ES_tradnl" altLang="x-none" sz="2100" dirty="0" err="1">
                <a:solidFill>
                  <a:srgbClr val="0000FF"/>
                </a:solidFill>
                <a:latin typeface="Courier" charset="0"/>
                <a:ea typeface="ＭＳ Ｐゴシック" charset="-128"/>
                <a:cs typeface="Arial" charset="0"/>
              </a:rPr>
              <a:t>end</a:t>
            </a:r>
            <a:endParaRPr lang="es-ES_tradnl" altLang="x-none" sz="2100" dirty="0">
              <a:solidFill>
                <a:srgbClr val="0000FF"/>
              </a:solidFill>
              <a:latin typeface="Courier" charset="0"/>
              <a:ea typeface="ＭＳ Ｐゴシック" charset="-128"/>
              <a:cs typeface="Arial" charset="0"/>
            </a:endParaRPr>
          </a:p>
          <a:p>
            <a:pPr lvl="1"/>
            <a:r>
              <a:rPr lang="es-ES_tradnl" altLang="x-none" sz="2100" dirty="0">
                <a:latin typeface="Courier New" charset="0"/>
                <a:ea typeface="Courier New" charset="0"/>
                <a:cs typeface="Courier New" charset="0"/>
              </a:rPr>
              <a:t>bdr1.campusY# </a:t>
            </a:r>
            <a:r>
              <a:rPr lang="es-ES_tradnl" altLang="x-none" sz="2100" dirty="0" err="1">
                <a:solidFill>
                  <a:srgbClr val="0000FF"/>
                </a:solidFill>
                <a:latin typeface="Courier" charset="0"/>
                <a:ea typeface="ＭＳ Ｐゴシック" charset="-128"/>
                <a:cs typeface="Arial" charset="0"/>
              </a:rPr>
              <a:t>write</a:t>
            </a:r>
            <a:r>
              <a:rPr lang="es-ES_tradnl" altLang="x-none" sz="2100" dirty="0">
                <a:solidFill>
                  <a:srgbClr val="0000FF"/>
                </a:solidFill>
                <a:latin typeface="Courier" charset="0"/>
                <a:ea typeface="ＭＳ Ｐゴシック" charset="-128"/>
                <a:cs typeface="Arial" charset="0"/>
              </a:rPr>
              <a:t> </a:t>
            </a:r>
            <a:r>
              <a:rPr lang="es-ES_tradnl" altLang="x-none" sz="2100" dirty="0" err="1">
                <a:solidFill>
                  <a:srgbClr val="0000FF"/>
                </a:solidFill>
                <a:latin typeface="Courier" charset="0"/>
                <a:ea typeface="ＭＳ Ｐゴシック" charset="-128"/>
                <a:cs typeface="Arial" charset="0"/>
              </a:rPr>
              <a:t>memory</a:t>
            </a:r>
            <a:endParaRPr lang="es-ES_tradnl" altLang="x-none" sz="2100" dirty="0">
              <a:solidFill>
                <a:srgbClr val="0000FF"/>
              </a:solidFill>
              <a:latin typeface="Courier" charset="0"/>
              <a:ea typeface="ＭＳ Ｐゴシック" charset="-128"/>
              <a:cs typeface="Arial" charset="0"/>
            </a:endParaRPr>
          </a:p>
          <a:p>
            <a:pPr lvl="1"/>
            <a:endParaRPr lang="es-ES_tradnl" altLang="x-none" sz="2100" dirty="0">
              <a:solidFill>
                <a:srgbClr val="0000FF"/>
              </a:solidFill>
              <a:latin typeface="Courier" charset="0"/>
              <a:ea typeface="ＭＳ Ｐゴシック" charset="-128"/>
              <a:cs typeface="Arial" charset="0"/>
            </a:endParaRPr>
          </a:p>
          <a:p>
            <a:pPr marL="400050"/>
            <a:r>
              <a:rPr lang="es-ES_tradnl" altLang="x-none" sz="2400" dirty="0" err="1">
                <a:latin typeface="Arial" charset="0"/>
                <a:ea typeface="Arial" charset="0"/>
                <a:cs typeface="Arial" charset="0"/>
              </a:rPr>
              <a:t>If</a:t>
            </a:r>
            <a:r>
              <a:rPr lang="es-ES_tradnl" altLang="x-none" sz="2400" dirty="0">
                <a:latin typeface="Arial" charset="0"/>
                <a:ea typeface="Arial" charset="0"/>
                <a:cs typeface="Arial" charset="0"/>
              </a:rPr>
              <a:t> </a:t>
            </a:r>
            <a:r>
              <a:rPr lang="es-ES_tradnl" altLang="x-none" sz="2400" dirty="0" err="1">
                <a:latin typeface="Arial" charset="0"/>
                <a:ea typeface="Arial" charset="0"/>
                <a:cs typeface="Arial" charset="0"/>
              </a:rPr>
              <a:t>you</a:t>
            </a:r>
            <a:r>
              <a:rPr lang="es-ES_tradnl" altLang="x-none" sz="2400" dirty="0">
                <a:latin typeface="Arial" charset="0"/>
                <a:ea typeface="Arial" charset="0"/>
                <a:cs typeface="Arial" charset="0"/>
              </a:rPr>
              <a:t> </a:t>
            </a:r>
            <a:r>
              <a:rPr lang="es-ES_tradnl" altLang="x-none" sz="2400" dirty="0" err="1">
                <a:latin typeface="Arial" charset="0"/>
                <a:ea typeface="Arial" charset="0"/>
                <a:cs typeface="Arial" charset="0"/>
              </a:rPr>
              <a:t>don’t</a:t>
            </a:r>
            <a:r>
              <a:rPr lang="es-ES_tradnl" altLang="x-none" sz="2400" dirty="0">
                <a:latin typeface="Arial" charset="0"/>
                <a:ea typeface="Arial" charset="0"/>
                <a:cs typeface="Arial" charset="0"/>
              </a:rPr>
              <a:t> “</a:t>
            </a:r>
            <a:r>
              <a:rPr lang="es-ES_tradnl" altLang="x-none" sz="2400" dirty="0" err="1">
                <a:latin typeface="Courier New" charset="0"/>
                <a:ea typeface="Courier New" charset="0"/>
                <a:cs typeface="Courier New" charset="0"/>
              </a:rPr>
              <a:t>wr</a:t>
            </a:r>
            <a:r>
              <a:rPr lang="es-ES_tradnl" altLang="x-none" sz="2400" dirty="0">
                <a:latin typeface="Courier New" charset="0"/>
                <a:ea typeface="Courier New" charset="0"/>
                <a:cs typeface="Courier New" charset="0"/>
              </a:rPr>
              <a:t> </a:t>
            </a:r>
            <a:r>
              <a:rPr lang="es-ES_tradnl" altLang="x-none" sz="2400" dirty="0" err="1">
                <a:latin typeface="Courier New" charset="0"/>
                <a:ea typeface="Courier New" charset="0"/>
                <a:cs typeface="Courier New" charset="0"/>
              </a:rPr>
              <a:t>mem</a:t>
            </a:r>
            <a:r>
              <a:rPr lang="es-ES_tradnl" altLang="x-none" sz="2400" dirty="0">
                <a:latin typeface="Arial" charset="0"/>
                <a:ea typeface="Arial" charset="0"/>
                <a:cs typeface="Arial" charset="0"/>
              </a:rPr>
              <a:t>” (</a:t>
            </a:r>
            <a:r>
              <a:rPr lang="es-ES_tradnl" altLang="x-none" sz="2400" dirty="0" err="1">
                <a:latin typeface="Arial" charset="0"/>
                <a:ea typeface="Arial" charset="0"/>
                <a:cs typeface="Arial" charset="0"/>
              </a:rPr>
              <a:t>write</a:t>
            </a:r>
            <a:r>
              <a:rPr lang="es-ES_tradnl" altLang="x-none" sz="2400" dirty="0">
                <a:latin typeface="Arial" charset="0"/>
                <a:ea typeface="Arial" charset="0"/>
                <a:cs typeface="Arial" charset="0"/>
              </a:rPr>
              <a:t> </a:t>
            </a:r>
            <a:r>
              <a:rPr lang="es-ES_tradnl" altLang="x-none" sz="2400" dirty="0" err="1">
                <a:latin typeface="Arial" charset="0"/>
                <a:ea typeface="Arial" charset="0"/>
                <a:cs typeface="Arial" charset="0"/>
              </a:rPr>
              <a:t>memory</a:t>
            </a:r>
            <a:r>
              <a:rPr lang="es-ES_tradnl" altLang="x-none" sz="2400" dirty="0">
                <a:latin typeface="Arial" charset="0"/>
                <a:ea typeface="Arial" charset="0"/>
                <a:cs typeface="Arial" charset="0"/>
              </a:rPr>
              <a:t>) </a:t>
            </a:r>
            <a:r>
              <a:rPr lang="es-ES_tradnl" altLang="x-none" sz="2400" dirty="0" err="1">
                <a:latin typeface="Arial" charset="0"/>
                <a:ea typeface="Arial" charset="0"/>
                <a:cs typeface="Arial" charset="0"/>
              </a:rPr>
              <a:t>changes</a:t>
            </a:r>
            <a:r>
              <a:rPr lang="es-ES_tradnl" altLang="x-none" sz="2400" dirty="0">
                <a:latin typeface="Arial" charset="0"/>
                <a:ea typeface="Arial" charset="0"/>
                <a:cs typeface="Arial" charset="0"/>
              </a:rPr>
              <a:t> are </a:t>
            </a:r>
            <a:r>
              <a:rPr lang="es-ES_tradnl" altLang="x-none" sz="2400" dirty="0" err="1">
                <a:latin typeface="Arial" charset="0"/>
                <a:ea typeface="Arial" charset="0"/>
                <a:cs typeface="Arial" charset="0"/>
              </a:rPr>
              <a:t>lost</a:t>
            </a:r>
            <a:r>
              <a:rPr lang="es-ES_tradnl" altLang="x-none" sz="2400" dirty="0">
                <a:latin typeface="Arial" charset="0"/>
                <a:ea typeface="Arial" charset="0"/>
                <a:cs typeface="Arial" charset="0"/>
              </a:rPr>
              <a:t> </a:t>
            </a:r>
            <a:r>
              <a:rPr lang="es-ES_tradnl" altLang="x-none" sz="2400" dirty="0" err="1">
                <a:latin typeface="Arial" charset="0"/>
                <a:ea typeface="Arial" charset="0"/>
                <a:cs typeface="Arial" charset="0"/>
              </a:rPr>
              <a:t>if</a:t>
            </a:r>
            <a:r>
              <a:rPr lang="es-ES_tradnl" altLang="x-none" sz="2400" dirty="0">
                <a:latin typeface="Arial" charset="0"/>
                <a:ea typeface="Arial" charset="0"/>
                <a:cs typeface="Arial" charset="0"/>
              </a:rPr>
              <a:t> </a:t>
            </a:r>
            <a:r>
              <a:rPr lang="es-ES_tradnl" altLang="x-none" sz="2400" dirty="0" err="1">
                <a:latin typeface="Arial" charset="0"/>
                <a:ea typeface="Arial" charset="0"/>
                <a:cs typeface="Arial" charset="0"/>
              </a:rPr>
              <a:t>router</a:t>
            </a:r>
            <a:r>
              <a:rPr lang="es-ES_tradnl" altLang="x-none" sz="2400" dirty="0">
                <a:latin typeface="Arial" charset="0"/>
                <a:ea typeface="Arial" charset="0"/>
                <a:cs typeface="Arial" charset="0"/>
              </a:rPr>
              <a:t> </a:t>
            </a:r>
            <a:r>
              <a:rPr lang="es-ES_tradnl" altLang="x-none" sz="2400" dirty="0" err="1">
                <a:latin typeface="Arial" charset="0"/>
                <a:ea typeface="Arial" charset="0"/>
                <a:cs typeface="Arial" charset="0"/>
              </a:rPr>
              <a:t>reboots</a:t>
            </a:r>
            <a:r>
              <a:rPr lang="es-ES_tradnl" altLang="x-none" sz="2400" dirty="0">
                <a:latin typeface="Arial" charset="0"/>
                <a:ea typeface="Arial" charset="0"/>
                <a:cs typeface="Arial" charset="0"/>
              </a:rPr>
              <a:t>.</a:t>
            </a:r>
          </a:p>
          <a:p>
            <a:pPr marL="400050"/>
            <a:r>
              <a:rPr lang="es-ES_tradnl" altLang="x-none" sz="2400" dirty="0" err="1">
                <a:latin typeface="Arial" charset="0"/>
                <a:ea typeface="Arial" charset="0"/>
                <a:cs typeface="Arial" charset="0"/>
              </a:rPr>
              <a:t>We</a:t>
            </a:r>
            <a:r>
              <a:rPr lang="es-ES_tradnl" altLang="x-none" sz="2400" dirty="0">
                <a:latin typeface="Arial" charset="0"/>
                <a:ea typeface="Arial" charset="0"/>
                <a:cs typeface="Arial" charset="0"/>
              </a:rPr>
              <a:t> </a:t>
            </a:r>
            <a:r>
              <a:rPr lang="es-ES_tradnl" altLang="x-none" sz="2400" dirty="0" err="1">
                <a:latin typeface="Arial" charset="0"/>
                <a:ea typeface="Arial" charset="0"/>
                <a:cs typeface="Arial" charset="0"/>
              </a:rPr>
              <a:t>have</a:t>
            </a:r>
            <a:r>
              <a:rPr lang="es-ES_tradnl" altLang="x-none" sz="2400" dirty="0">
                <a:latin typeface="Arial" charset="0"/>
                <a:ea typeface="Arial" charset="0"/>
                <a:cs typeface="Arial" charset="0"/>
              </a:rPr>
              <a:t> </a:t>
            </a:r>
            <a:r>
              <a:rPr lang="es-ES_tradnl" altLang="x-none" sz="2400" dirty="0" err="1">
                <a:latin typeface="Arial" charset="0"/>
                <a:ea typeface="Arial" charset="0"/>
                <a:cs typeface="Arial" charset="0"/>
              </a:rPr>
              <a:t>added</a:t>
            </a:r>
            <a:r>
              <a:rPr lang="es-ES_tradnl" altLang="x-none" sz="2400" dirty="0">
                <a:latin typeface="Arial" charset="0"/>
                <a:ea typeface="Arial" charset="0"/>
                <a:cs typeface="Arial" charset="0"/>
              </a:rPr>
              <a:t> a </a:t>
            </a:r>
            <a:r>
              <a:rPr lang="es-ES_tradnl" altLang="x-none" sz="2400" dirty="0" err="1">
                <a:latin typeface="Arial" charset="0"/>
                <a:ea typeface="Arial" charset="0"/>
                <a:cs typeface="Arial" charset="0"/>
              </a:rPr>
              <a:t>space</a:t>
            </a:r>
            <a:r>
              <a:rPr lang="es-ES_tradnl" altLang="x-none" sz="2400" dirty="0">
                <a:latin typeface="Arial" charset="0"/>
                <a:ea typeface="Arial" charset="0"/>
                <a:cs typeface="Arial" charset="0"/>
              </a:rPr>
              <a:t> </a:t>
            </a:r>
            <a:r>
              <a:rPr lang="es-ES_tradnl" altLang="x-none" sz="2400" dirty="0" err="1">
                <a:latin typeface="Arial" charset="0"/>
                <a:ea typeface="Arial" charset="0"/>
                <a:cs typeface="Arial" charset="0"/>
              </a:rPr>
              <a:t>between</a:t>
            </a:r>
            <a:r>
              <a:rPr lang="es-ES_tradnl" altLang="x-none" sz="2400" dirty="0">
                <a:latin typeface="Arial" charset="0"/>
                <a:ea typeface="Arial" charset="0"/>
                <a:cs typeface="Arial" charset="0"/>
              </a:rPr>
              <a:t> “#” and </a:t>
            </a:r>
            <a:r>
              <a:rPr lang="es-ES_tradnl" altLang="x-none" sz="2400" dirty="0" err="1">
                <a:latin typeface="Arial" charset="0"/>
                <a:ea typeface="Arial" charset="0"/>
                <a:cs typeface="Arial" charset="0"/>
              </a:rPr>
              <a:t>commands</a:t>
            </a:r>
            <a:r>
              <a:rPr lang="es-ES_tradnl" altLang="x-none" sz="2400" dirty="0">
                <a:latin typeface="Arial" charset="0"/>
                <a:ea typeface="Arial" charset="0"/>
                <a:cs typeface="Arial" charset="0"/>
              </a:rPr>
              <a:t> </a:t>
            </a:r>
            <a:r>
              <a:rPr lang="es-ES_tradnl" altLang="x-none" sz="2400" dirty="0" err="1">
                <a:latin typeface="Arial" charset="0"/>
                <a:ea typeface="Arial" charset="0"/>
                <a:cs typeface="Arial" charset="0"/>
              </a:rPr>
              <a:t>for</a:t>
            </a:r>
            <a:r>
              <a:rPr lang="es-ES_tradnl" altLang="x-none" sz="2400" dirty="0">
                <a:latin typeface="Arial" charset="0"/>
                <a:ea typeface="Arial" charset="0"/>
                <a:cs typeface="Arial" charset="0"/>
              </a:rPr>
              <a:t> </a:t>
            </a:r>
            <a:r>
              <a:rPr lang="es-ES_tradnl" altLang="x-none" sz="2400" dirty="0" err="1">
                <a:latin typeface="Arial" charset="0"/>
                <a:ea typeface="Arial" charset="0"/>
                <a:cs typeface="Arial" charset="0"/>
              </a:rPr>
              <a:t>clarity</a:t>
            </a:r>
            <a:r>
              <a:rPr lang="es-ES_tradnl" altLang="x-none" sz="2400" dirty="0">
                <a:latin typeface="Arial" charset="0"/>
                <a:ea typeface="Arial" charset="0"/>
                <a:cs typeface="Arial" charset="0"/>
              </a:rPr>
              <a:t>. </a:t>
            </a:r>
            <a:r>
              <a:rPr lang="es-ES_tradnl" altLang="x-none" sz="2400" dirty="0" err="1">
                <a:latin typeface="Arial" charset="0"/>
                <a:ea typeface="Arial" charset="0"/>
                <a:cs typeface="Arial" charset="0"/>
              </a:rPr>
              <a:t>On</a:t>
            </a:r>
            <a:r>
              <a:rPr lang="es-ES_tradnl" altLang="x-none" sz="2400" dirty="0">
                <a:latin typeface="Arial" charset="0"/>
                <a:ea typeface="Arial" charset="0"/>
                <a:cs typeface="Arial" charset="0"/>
              </a:rPr>
              <a:t> </a:t>
            </a:r>
            <a:r>
              <a:rPr lang="es-ES_tradnl" altLang="x-none" sz="2400" dirty="0" err="1">
                <a:latin typeface="Arial" charset="0"/>
                <a:ea typeface="Arial" charset="0"/>
                <a:cs typeface="Arial" charset="0"/>
              </a:rPr>
              <a:t>the</a:t>
            </a:r>
            <a:r>
              <a:rPr lang="es-ES_tradnl" altLang="x-none" sz="2400" dirty="0">
                <a:latin typeface="Arial" charset="0"/>
                <a:ea typeface="Arial" charset="0"/>
                <a:cs typeface="Arial" charset="0"/>
              </a:rPr>
              <a:t> </a:t>
            </a:r>
            <a:r>
              <a:rPr lang="es-ES_tradnl" altLang="x-none" sz="2400" dirty="0" err="1">
                <a:latin typeface="Arial" charset="0"/>
                <a:ea typeface="Arial" charset="0"/>
                <a:cs typeface="Arial" charset="0"/>
              </a:rPr>
              <a:t>router</a:t>
            </a:r>
            <a:r>
              <a:rPr lang="es-ES_tradnl" altLang="x-none" sz="2400" dirty="0">
                <a:latin typeface="Arial" charset="0"/>
                <a:ea typeface="Arial" charset="0"/>
                <a:cs typeface="Arial" charset="0"/>
              </a:rPr>
              <a:t> </a:t>
            </a:r>
            <a:r>
              <a:rPr lang="es-ES_tradnl" altLang="x-none" sz="2400" dirty="0" err="1">
                <a:latin typeface="Arial" charset="0"/>
                <a:ea typeface="Arial" charset="0"/>
                <a:cs typeface="Arial" charset="0"/>
              </a:rPr>
              <a:t>there</a:t>
            </a:r>
            <a:r>
              <a:rPr lang="es-ES_tradnl" altLang="x-none" sz="2400" dirty="0">
                <a:latin typeface="Arial" charset="0"/>
                <a:ea typeface="Arial" charset="0"/>
                <a:cs typeface="Arial" charset="0"/>
              </a:rPr>
              <a:t> </a:t>
            </a:r>
            <a:r>
              <a:rPr lang="es-ES_tradnl" altLang="x-none" sz="2400" dirty="0" err="1">
                <a:latin typeface="Arial" charset="0"/>
                <a:ea typeface="Arial" charset="0"/>
                <a:cs typeface="Arial" charset="0"/>
              </a:rPr>
              <a:t>is</a:t>
            </a:r>
            <a:r>
              <a:rPr lang="es-ES_tradnl" altLang="x-none" sz="2400" dirty="0">
                <a:latin typeface="Arial" charset="0"/>
                <a:ea typeface="Arial" charset="0"/>
                <a:cs typeface="Arial" charset="0"/>
              </a:rPr>
              <a:t> no </a:t>
            </a:r>
            <a:r>
              <a:rPr lang="es-ES_tradnl" altLang="x-none" sz="2400" dirty="0" err="1">
                <a:latin typeface="Arial" charset="0"/>
                <a:ea typeface="Arial" charset="0"/>
                <a:cs typeface="Arial" charset="0"/>
              </a:rPr>
              <a:t>space</a:t>
            </a:r>
            <a:r>
              <a:rPr lang="es-ES_tradnl" altLang="x-none" sz="2400" dirty="0">
                <a:latin typeface="Arial" charset="0"/>
                <a:ea typeface="Arial" charset="0"/>
                <a:cs typeface="Arial" charset="0"/>
              </a:rPr>
              <a:t>.</a:t>
            </a:r>
          </a:p>
        </p:txBody>
      </p:sp>
      <p:sp>
        <p:nvSpPr>
          <p:cNvPr id="4" name="Title 3">
            <a:extLst>
              <a:ext uri="{FF2B5EF4-FFF2-40B4-BE49-F238E27FC236}">
                <a16:creationId xmlns:a16="http://schemas.microsoft.com/office/drawing/2014/main" id="{BBC4D14B-ECF8-6746-A617-C71061030587}"/>
              </a:ext>
            </a:extLst>
          </p:cNvPr>
          <p:cNvSpPr>
            <a:spLocks noGrp="1"/>
          </p:cNvSpPr>
          <p:nvPr>
            <p:ph type="title"/>
          </p:nvPr>
        </p:nvSpPr>
        <p:spPr/>
        <p:txBody>
          <a:bodyPr/>
          <a:lstStyle/>
          <a:p>
            <a:r>
              <a:rPr lang="en-US" dirty="0"/>
              <a:t>Accessing the router (first time)</a:t>
            </a:r>
          </a:p>
        </p:txBody>
      </p:sp>
    </p:spTree>
    <p:extLst>
      <p:ext uri="{BB962C8B-B14F-4D97-AF65-F5344CB8AC3E}">
        <p14:creationId xmlns:p14="http://schemas.microsoft.com/office/powerpoint/2010/main" val="59402956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useBgFill="1">
        <p:nvSpPr>
          <p:cNvPr id="9220" name="Text Placeholder 2"/>
          <p:cNvSpPr>
            <a:spLocks noGrp="1"/>
          </p:cNvSpPr>
          <p:nvPr>
            <p:ph type="body" sz="quarter" idx="10"/>
          </p:nvPr>
        </p:nvSpPr>
        <p:spPr>
          <a:xfrm>
            <a:off x="527050" y="1244050"/>
            <a:ext cx="8432800" cy="5613949"/>
          </a:xfrm>
        </p:spPr>
        <p:txBody>
          <a:bodyPr/>
          <a:lstStyle/>
          <a:p>
            <a:pPr marL="0" indent="0">
              <a:buFont typeface="Arial" charset="0"/>
              <a:buNone/>
            </a:pPr>
            <a:r>
              <a:rPr lang="en-US" altLang="x-none" u="sng" dirty="0">
                <a:latin typeface="Arial" charset="0"/>
                <a:ea typeface="ＭＳ Ｐゴシック" charset="-128"/>
                <a:cs typeface="Arial" charset="0"/>
              </a:rPr>
              <a:t>There are two configurations:</a:t>
            </a:r>
          </a:p>
          <a:p>
            <a:pPr lvl="1"/>
            <a:r>
              <a:rPr lang="en-US" altLang="x-none" b="1" i="1" dirty="0">
                <a:latin typeface="Arial" charset="0"/>
                <a:ea typeface="ＭＳ Ｐゴシック" charset="-128"/>
                <a:cs typeface="Arial" charset="0"/>
              </a:rPr>
              <a:t>Running </a:t>
            </a:r>
            <a:r>
              <a:rPr lang="en-US" altLang="x-none" b="1" i="1" dirty="0" err="1">
                <a:latin typeface="Arial" charset="0"/>
                <a:ea typeface="ＭＳ Ｐゴシック" charset="-128"/>
                <a:cs typeface="Arial" charset="0"/>
              </a:rPr>
              <a:t>config</a:t>
            </a:r>
            <a:r>
              <a:rPr lang="en-US" altLang="x-none" b="1" i="1" dirty="0">
                <a:latin typeface="Arial" charset="0"/>
                <a:ea typeface="ＭＳ Ｐゴシック" charset="-128"/>
                <a:cs typeface="Arial" charset="0"/>
              </a:rPr>
              <a:t> </a:t>
            </a:r>
            <a:r>
              <a:rPr lang="en-US" altLang="x-none" dirty="0">
                <a:latin typeface="Arial" charset="0"/>
                <a:ea typeface="ＭＳ Ｐゴシック" charset="-128"/>
                <a:cs typeface="Arial" charset="0"/>
              </a:rPr>
              <a:t>is the actual configuration that is active on the router and stored in RAM (will be gone if router is rebooted):</a:t>
            </a:r>
          </a:p>
          <a:p>
            <a:pPr lvl="2">
              <a:buFont typeface="Wingdings 2" charset="2"/>
              <a:buNone/>
            </a:pPr>
            <a:r>
              <a:rPr lang="en-US" altLang="x-none" sz="2000" dirty="0" err="1">
                <a:latin typeface="Courier New" charset="0"/>
                <a:ea typeface="ＭＳ Ｐゴシック" charset="-128"/>
                <a:cs typeface="Arial" charset="0"/>
              </a:rPr>
              <a:t>rtr</a:t>
            </a:r>
            <a:r>
              <a:rPr lang="en-US" altLang="x-none" sz="2000" dirty="0">
                <a:latin typeface="Courier New" charset="0"/>
                <a:ea typeface="ＭＳ Ｐゴシック" charset="-128"/>
                <a:cs typeface="Arial" charset="0"/>
              </a:rPr>
              <a:t># </a:t>
            </a:r>
            <a:r>
              <a:rPr lang="en-US" altLang="x-none" sz="2000" dirty="0">
                <a:solidFill>
                  <a:srgbClr val="0000FF"/>
                </a:solidFill>
                <a:latin typeface="Courier New" charset="0"/>
                <a:ea typeface="ＭＳ Ｐゴシック" charset="-128"/>
                <a:cs typeface="Arial" charset="0"/>
              </a:rPr>
              <a:t>configure terminal</a:t>
            </a:r>
            <a:r>
              <a:rPr lang="en-US" altLang="x-none" sz="2000" dirty="0">
                <a:latin typeface="Courier New" charset="0"/>
                <a:ea typeface="ＭＳ Ｐゴシック" charset="-128"/>
                <a:cs typeface="Arial" charset="0"/>
              </a:rPr>
              <a:t>			(</a:t>
            </a:r>
            <a:r>
              <a:rPr lang="en-US" altLang="x-none" sz="2000" i="1" dirty="0" err="1">
                <a:latin typeface="Courier New" charset="0"/>
                <a:ea typeface="ＭＳ Ｐゴシック" charset="-128"/>
                <a:cs typeface="Arial" charset="0"/>
              </a:rPr>
              <a:t>conf</a:t>
            </a:r>
            <a:r>
              <a:rPr lang="en-US" altLang="x-none" sz="2000" i="1" dirty="0">
                <a:latin typeface="Courier New" charset="0"/>
                <a:ea typeface="ＭＳ Ｐゴシック" charset="-128"/>
                <a:cs typeface="Arial" charset="0"/>
              </a:rPr>
              <a:t> t</a:t>
            </a:r>
            <a:r>
              <a:rPr lang="en-US" altLang="x-none" sz="2000" dirty="0">
                <a:latin typeface="Courier New" charset="0"/>
                <a:ea typeface="ＭＳ Ｐゴシック" charset="-128"/>
                <a:cs typeface="Arial" charset="0"/>
              </a:rPr>
              <a:t>)</a:t>
            </a:r>
          </a:p>
          <a:p>
            <a:pPr lvl="2">
              <a:buFont typeface="Wingdings 2" charset="2"/>
              <a:buNone/>
            </a:pPr>
            <a:r>
              <a:rPr lang="en-US" altLang="x-none" sz="2000" dirty="0" err="1">
                <a:latin typeface="Courier New" charset="0"/>
                <a:ea typeface="ＭＳ Ｐゴシック" charset="-128"/>
                <a:cs typeface="Arial" charset="0"/>
              </a:rPr>
              <a:t>rtr</a:t>
            </a:r>
            <a:r>
              <a:rPr lang="en-US" altLang="x-none" sz="2000" dirty="0">
                <a:latin typeface="Courier New" charset="0"/>
                <a:ea typeface="ＭＳ Ｐゴシック" charset="-128"/>
                <a:cs typeface="Arial" charset="0"/>
              </a:rPr>
              <a:t>(</a:t>
            </a:r>
            <a:r>
              <a:rPr lang="en-US" altLang="x-none" sz="2000" dirty="0" err="1">
                <a:latin typeface="Courier New" charset="0"/>
                <a:ea typeface="ＭＳ Ｐゴシック" charset="-128"/>
                <a:cs typeface="Arial" charset="0"/>
              </a:rPr>
              <a:t>config</a:t>
            </a:r>
            <a:r>
              <a:rPr lang="en-US" altLang="x-none" sz="2000" dirty="0">
                <a:latin typeface="Courier New" charset="0"/>
                <a:ea typeface="ＭＳ Ｐゴシック" charset="-128"/>
                <a:cs typeface="Arial" charset="0"/>
              </a:rPr>
              <a:t>)# </a:t>
            </a:r>
            <a:r>
              <a:rPr lang="en-US" altLang="x-none" sz="2000" dirty="0">
                <a:solidFill>
                  <a:srgbClr val="0000FF"/>
                </a:solidFill>
                <a:latin typeface="Courier New" charset="0"/>
                <a:ea typeface="ＭＳ Ｐゴシック" charset="-128"/>
                <a:cs typeface="Arial" charset="0"/>
              </a:rPr>
              <a:t>end</a:t>
            </a:r>
          </a:p>
          <a:p>
            <a:pPr lvl="2">
              <a:buFont typeface="Wingdings 2" charset="2"/>
              <a:buNone/>
            </a:pPr>
            <a:r>
              <a:rPr lang="en-US" altLang="x-none" sz="2000" dirty="0" err="1">
                <a:latin typeface="Courier New" charset="0"/>
                <a:ea typeface="ＭＳ Ｐゴシック" charset="-128"/>
                <a:cs typeface="Arial" charset="0"/>
              </a:rPr>
              <a:t>rtr</a:t>
            </a:r>
            <a:r>
              <a:rPr lang="en-US" altLang="x-none" sz="2000" dirty="0">
                <a:latin typeface="Courier New" charset="0"/>
                <a:ea typeface="ＭＳ Ｐゴシック" charset="-128"/>
                <a:cs typeface="Arial" charset="0"/>
              </a:rPr>
              <a:t># </a:t>
            </a:r>
            <a:r>
              <a:rPr lang="en-US" altLang="x-none" sz="2000" dirty="0">
                <a:solidFill>
                  <a:srgbClr val="0000FF"/>
                </a:solidFill>
                <a:latin typeface="Courier New" charset="0"/>
                <a:ea typeface="ＭＳ Ｐゴシック" charset="-128"/>
                <a:cs typeface="Arial" charset="0"/>
              </a:rPr>
              <a:t>show running-</a:t>
            </a:r>
            <a:r>
              <a:rPr lang="en-US" altLang="x-none" sz="2000" dirty="0" err="1">
                <a:solidFill>
                  <a:srgbClr val="0000FF"/>
                </a:solidFill>
                <a:latin typeface="Courier New" charset="0"/>
                <a:ea typeface="ＭＳ Ｐゴシック" charset="-128"/>
                <a:cs typeface="Arial" charset="0"/>
              </a:rPr>
              <a:t>config</a:t>
            </a:r>
            <a:r>
              <a:rPr lang="en-US" altLang="x-none" sz="2000" dirty="0">
                <a:solidFill>
                  <a:srgbClr val="0000FF"/>
                </a:solidFill>
                <a:latin typeface="Courier New" charset="0"/>
                <a:ea typeface="ＭＳ Ｐゴシック" charset="-128"/>
                <a:cs typeface="Arial" charset="0"/>
              </a:rPr>
              <a:t>      	</a:t>
            </a:r>
            <a:r>
              <a:rPr lang="en-US" altLang="x-none" sz="2000" dirty="0">
                <a:latin typeface="Courier New" charset="0"/>
                <a:ea typeface="ＭＳ Ｐゴシック" charset="-128"/>
                <a:cs typeface="Arial" charset="0"/>
              </a:rPr>
              <a:t>(</a:t>
            </a:r>
            <a:r>
              <a:rPr lang="en-US" altLang="x-none" sz="2000" i="1" dirty="0">
                <a:latin typeface="Courier New" charset="0"/>
                <a:ea typeface="ＭＳ Ｐゴシック" charset="-128"/>
                <a:cs typeface="Arial" charset="0"/>
              </a:rPr>
              <a:t>show run</a:t>
            </a:r>
            <a:r>
              <a:rPr lang="en-US" altLang="x-none" sz="2000" dirty="0">
                <a:latin typeface="Courier New" charset="0"/>
                <a:ea typeface="ＭＳ Ｐゴシック" charset="-128"/>
                <a:cs typeface="Arial" charset="0"/>
              </a:rPr>
              <a:t>)</a:t>
            </a:r>
          </a:p>
          <a:p>
            <a:pPr lvl="1"/>
            <a:r>
              <a:rPr lang="en-US" altLang="x-none" b="1" i="1" dirty="0">
                <a:latin typeface="Arial" charset="0"/>
                <a:ea typeface="ＭＳ Ｐゴシック" charset="-128"/>
                <a:cs typeface="Arial" charset="0"/>
              </a:rPr>
              <a:t>Startup </a:t>
            </a:r>
            <a:r>
              <a:rPr lang="en-US" altLang="x-none" b="1" i="1" dirty="0" err="1">
                <a:latin typeface="Arial" charset="0"/>
                <a:ea typeface="ＭＳ Ｐゴシック" charset="-128"/>
                <a:cs typeface="Arial" charset="0"/>
              </a:rPr>
              <a:t>config</a:t>
            </a:r>
            <a:endParaRPr lang="en-US" altLang="x-none" b="1" dirty="0">
              <a:latin typeface="Arial" charset="0"/>
              <a:ea typeface="ＭＳ Ｐゴシック" charset="-128"/>
              <a:cs typeface="Arial" charset="0"/>
            </a:endParaRPr>
          </a:p>
          <a:p>
            <a:pPr lvl="2">
              <a:buFont typeface="Arial" charset="0"/>
              <a:buNone/>
            </a:pPr>
            <a:r>
              <a:rPr lang="en-US" altLang="x-none" dirty="0">
                <a:latin typeface="Arial" charset="0"/>
                <a:ea typeface="ＭＳ Ｐゴシック" charset="-128"/>
                <a:cs typeface="Arial" charset="0"/>
              </a:rPr>
              <a:t>Stored in NVRAM (Non-Volatile RAM):</a:t>
            </a:r>
          </a:p>
          <a:p>
            <a:pPr lvl="2">
              <a:buFont typeface="Wingdings 2" charset="2"/>
              <a:buNone/>
            </a:pPr>
            <a:r>
              <a:rPr lang="en-US" altLang="x-none" sz="2000" dirty="0" err="1">
                <a:latin typeface="Courier New" charset="0"/>
                <a:ea typeface="ＭＳ Ｐゴシック" charset="-128"/>
                <a:cs typeface="Arial" charset="0"/>
              </a:rPr>
              <a:t>rtr</a:t>
            </a:r>
            <a:r>
              <a:rPr lang="en-US" altLang="x-none" sz="2000" dirty="0">
                <a:latin typeface="Courier New" charset="0"/>
                <a:ea typeface="ＭＳ Ｐゴシック" charset="-128"/>
                <a:cs typeface="Arial" charset="0"/>
              </a:rPr>
              <a:t># </a:t>
            </a:r>
            <a:r>
              <a:rPr lang="en-US" altLang="x-none" sz="2000" dirty="0">
                <a:solidFill>
                  <a:srgbClr val="0000FF"/>
                </a:solidFill>
                <a:latin typeface="Courier New" charset="0"/>
                <a:ea typeface="ＭＳ Ｐゴシック" charset="-128"/>
                <a:cs typeface="Arial" charset="0"/>
              </a:rPr>
              <a:t>copy running-</a:t>
            </a:r>
            <a:r>
              <a:rPr lang="en-US" altLang="x-none" sz="2000" dirty="0" err="1">
                <a:solidFill>
                  <a:srgbClr val="0000FF"/>
                </a:solidFill>
                <a:latin typeface="Courier New" charset="0"/>
                <a:ea typeface="ＭＳ Ｐゴシック" charset="-128"/>
                <a:cs typeface="Arial" charset="0"/>
              </a:rPr>
              <a:t>config</a:t>
            </a:r>
            <a:r>
              <a:rPr lang="en-US" altLang="x-none" sz="2000" dirty="0">
                <a:solidFill>
                  <a:srgbClr val="0000FF"/>
                </a:solidFill>
                <a:latin typeface="Courier New" charset="0"/>
                <a:ea typeface="ＭＳ Ｐゴシック" charset="-128"/>
                <a:cs typeface="Arial" charset="0"/>
              </a:rPr>
              <a:t> startup-</a:t>
            </a:r>
            <a:r>
              <a:rPr lang="en-US" altLang="x-none" sz="2000" dirty="0" err="1">
                <a:solidFill>
                  <a:srgbClr val="0000FF"/>
                </a:solidFill>
                <a:latin typeface="Courier New" charset="0"/>
                <a:ea typeface="ＭＳ Ｐゴシック" charset="-128"/>
                <a:cs typeface="Arial" charset="0"/>
              </a:rPr>
              <a:t>config</a:t>
            </a:r>
            <a:r>
              <a:rPr lang="en-US" altLang="x-none" sz="2000" dirty="0">
                <a:solidFill>
                  <a:srgbClr val="0000FF"/>
                </a:solidFill>
                <a:latin typeface="Courier New" charset="0"/>
                <a:ea typeface="ＭＳ Ｐゴシック" charset="-128"/>
                <a:cs typeface="Arial" charset="0"/>
              </a:rPr>
              <a:t>   </a:t>
            </a:r>
            <a:r>
              <a:rPr lang="en-US" altLang="x-none" sz="2000" dirty="0">
                <a:latin typeface="Courier New" charset="0"/>
                <a:ea typeface="ＭＳ Ｐゴシック" charset="-128"/>
                <a:cs typeface="Arial" charset="0"/>
              </a:rPr>
              <a:t>(or)</a:t>
            </a:r>
          </a:p>
          <a:p>
            <a:pPr lvl="2">
              <a:buFont typeface="Wingdings 2" charset="2"/>
              <a:buNone/>
            </a:pPr>
            <a:r>
              <a:rPr lang="en-US" altLang="x-none" sz="2000" dirty="0" err="1">
                <a:latin typeface="Courier New" charset="0"/>
                <a:ea typeface="ＭＳ Ｐゴシック" charset="-128"/>
                <a:cs typeface="Arial" charset="0"/>
              </a:rPr>
              <a:t>rtr</a:t>
            </a:r>
            <a:r>
              <a:rPr lang="en-US" altLang="x-none" sz="2000" dirty="0">
                <a:latin typeface="Courier New" charset="0"/>
                <a:ea typeface="ＭＳ Ｐゴシック" charset="-128"/>
                <a:cs typeface="Arial" charset="0"/>
              </a:rPr>
              <a:t># </a:t>
            </a:r>
            <a:r>
              <a:rPr lang="en-US" altLang="x-none" sz="2000" dirty="0">
                <a:solidFill>
                  <a:srgbClr val="0000FF"/>
                </a:solidFill>
                <a:latin typeface="Courier New" charset="0"/>
                <a:ea typeface="ＭＳ Ｐゴシック" charset="-128"/>
                <a:cs typeface="Arial" charset="0"/>
              </a:rPr>
              <a:t>write memory	</a:t>
            </a:r>
            <a:r>
              <a:rPr lang="en-US" altLang="x-none" sz="2000" dirty="0">
                <a:latin typeface="Courier New" charset="0"/>
                <a:ea typeface="ＭＳ Ｐゴシック" charset="-128"/>
                <a:cs typeface="Arial" charset="0"/>
              </a:rPr>
              <a:t>			(</a:t>
            </a:r>
            <a:r>
              <a:rPr lang="en-US" altLang="x-none" sz="2000" i="1" dirty="0" err="1">
                <a:latin typeface="Courier New" charset="0"/>
                <a:ea typeface="ＭＳ Ｐゴシック" charset="-128"/>
                <a:cs typeface="Arial" charset="0"/>
              </a:rPr>
              <a:t>wr</a:t>
            </a:r>
            <a:r>
              <a:rPr lang="en-US" altLang="x-none" sz="2000" i="1" dirty="0">
                <a:latin typeface="Courier New" charset="0"/>
                <a:ea typeface="ＭＳ Ｐゴシック" charset="-128"/>
                <a:cs typeface="Arial" charset="0"/>
              </a:rPr>
              <a:t> mem</a:t>
            </a:r>
            <a:r>
              <a:rPr lang="en-US" altLang="x-none" sz="2000" dirty="0">
                <a:latin typeface="Courier New" charset="0"/>
                <a:ea typeface="ＭＳ Ｐゴシック" charset="-128"/>
                <a:cs typeface="Arial" charset="0"/>
              </a:rPr>
              <a:t>)</a:t>
            </a:r>
          </a:p>
          <a:p>
            <a:pPr lvl="2">
              <a:buFont typeface="Wingdings 2" charset="2"/>
              <a:buNone/>
            </a:pPr>
            <a:r>
              <a:rPr lang="en-US" altLang="x-none" sz="2000" dirty="0" err="1">
                <a:latin typeface="Courier New" charset="0"/>
                <a:ea typeface="ＭＳ Ｐゴシック" charset="-128"/>
                <a:cs typeface="Arial" charset="0"/>
              </a:rPr>
              <a:t>rtr</a:t>
            </a:r>
            <a:r>
              <a:rPr lang="en-US" altLang="x-none" sz="2000" dirty="0">
                <a:latin typeface="Courier New" charset="0"/>
                <a:ea typeface="ＭＳ Ｐゴシック" charset="-128"/>
                <a:cs typeface="Arial" charset="0"/>
              </a:rPr>
              <a:t># </a:t>
            </a:r>
            <a:r>
              <a:rPr lang="en-US" altLang="x-none" sz="2000" dirty="0">
                <a:solidFill>
                  <a:srgbClr val="0000FF"/>
                </a:solidFill>
                <a:latin typeface="Courier New" charset="0"/>
                <a:ea typeface="ＭＳ Ｐゴシック" charset="-128"/>
                <a:cs typeface="Arial" charset="0"/>
              </a:rPr>
              <a:t>show startup-</a:t>
            </a:r>
            <a:r>
              <a:rPr lang="en-US" altLang="x-none" sz="2000" dirty="0" err="1">
                <a:solidFill>
                  <a:srgbClr val="0000FF"/>
                </a:solidFill>
                <a:latin typeface="Courier New" charset="0"/>
                <a:ea typeface="ＭＳ Ｐゴシック" charset="-128"/>
                <a:cs typeface="Arial" charset="0"/>
              </a:rPr>
              <a:t>config</a:t>
            </a:r>
            <a:r>
              <a:rPr lang="en-US" altLang="x-none" sz="2000" dirty="0">
                <a:latin typeface="Courier New" charset="0"/>
                <a:ea typeface="ＭＳ Ｐゴシック" charset="-128"/>
                <a:cs typeface="Arial" charset="0"/>
              </a:rPr>
              <a:t>		(</a:t>
            </a:r>
            <a:r>
              <a:rPr lang="en-US" altLang="x-none" sz="2000" i="1" dirty="0" err="1">
                <a:latin typeface="Courier New" charset="0"/>
                <a:ea typeface="ＭＳ Ｐゴシック" charset="-128"/>
                <a:cs typeface="Arial" charset="0"/>
              </a:rPr>
              <a:t>sh</a:t>
            </a:r>
            <a:r>
              <a:rPr lang="en-US" altLang="x-none" sz="2000" i="1" dirty="0">
                <a:latin typeface="Courier New" charset="0"/>
                <a:ea typeface="ＭＳ Ｐゴシック" charset="-128"/>
                <a:cs typeface="Arial" charset="0"/>
              </a:rPr>
              <a:t> start</a:t>
            </a:r>
            <a:r>
              <a:rPr lang="en-US" altLang="x-none" dirty="0">
                <a:latin typeface="Courier" charset="0"/>
                <a:ea typeface="ＭＳ Ｐゴシック" charset="-128"/>
                <a:cs typeface="Arial" charset="0"/>
              </a:rPr>
              <a:t>)</a:t>
            </a:r>
          </a:p>
          <a:p>
            <a:pPr>
              <a:buNone/>
            </a:pPr>
            <a:endParaRPr lang="en-US" altLang="x-none" sz="1200" b="1" dirty="0">
              <a:latin typeface="Arial" panose="020B0604020202020204" pitchFamily="34" charset="0"/>
              <a:ea typeface="ＭＳ Ｐゴシック" charset="-128"/>
              <a:cs typeface="Arial" panose="020B0604020202020204" pitchFamily="34" charset="0"/>
            </a:endParaRPr>
          </a:p>
          <a:p>
            <a:pPr>
              <a:buNone/>
            </a:pPr>
            <a:r>
              <a:rPr lang="en-US" altLang="x-none" sz="1200" b="1" dirty="0">
                <a:latin typeface="Arial" panose="020B0604020202020204" pitchFamily="34" charset="0"/>
                <a:ea typeface="ＭＳ Ｐゴシック" charset="-128"/>
                <a:cs typeface="Arial" panose="020B0604020202020204" pitchFamily="34" charset="0"/>
              </a:rPr>
              <a:t>*</a:t>
            </a:r>
            <a:r>
              <a:rPr lang="en-US" altLang="x-none" sz="1200" dirty="0">
                <a:latin typeface="Arial" panose="020B0604020202020204" pitchFamily="34" charset="0"/>
                <a:ea typeface="ＭＳ Ｐゴシック" charset="-128"/>
                <a:cs typeface="Arial" panose="020B0604020202020204" pitchFamily="34" charset="0"/>
              </a:rPr>
              <a:t>For simplicity we use “</a:t>
            </a:r>
            <a:r>
              <a:rPr lang="en-US" altLang="x-none" sz="1200" dirty="0" err="1">
                <a:latin typeface="Courier New" panose="02070309020205020404" pitchFamily="49" charset="0"/>
                <a:ea typeface="ＭＳ Ｐゴシック" charset="-128"/>
                <a:cs typeface="Courier New" panose="02070309020205020404" pitchFamily="49" charset="0"/>
              </a:rPr>
              <a:t>rtr</a:t>
            </a:r>
            <a:r>
              <a:rPr lang="en-US" altLang="x-none" sz="1200" dirty="0">
                <a:latin typeface="Arial" panose="020B0604020202020204" pitchFamily="34" charset="0"/>
                <a:ea typeface="ＭＳ Ｐゴシック" charset="-128"/>
                <a:cs typeface="Arial" panose="020B0604020202020204" pitchFamily="34" charset="0"/>
              </a:rPr>
              <a:t>” for the remainder of this presentation vs. “</a:t>
            </a:r>
            <a:r>
              <a:rPr lang="en-US" altLang="x-none" sz="1200" dirty="0">
                <a:latin typeface="Courier New" panose="02070309020205020404" pitchFamily="49" charset="0"/>
                <a:ea typeface="ＭＳ Ｐゴシック" charset="-128"/>
                <a:cs typeface="Courier New" panose="02070309020205020404" pitchFamily="49" charset="0"/>
              </a:rPr>
              <a:t>bdr1.campus</a:t>
            </a:r>
            <a:r>
              <a:rPr lang="en-US" altLang="x-none" sz="1200" dirty="0">
                <a:latin typeface="Arial" panose="020B0604020202020204" pitchFamily="34" charset="0"/>
                <a:ea typeface="ＭＳ Ｐゴシック" charset="-128"/>
                <a:cs typeface="Arial" panose="020B0604020202020204" pitchFamily="34" charset="0"/>
              </a:rPr>
              <a:t>”</a:t>
            </a:r>
          </a:p>
        </p:txBody>
      </p:sp>
      <p:sp>
        <p:nvSpPr>
          <p:cNvPr id="4" name="Title 3">
            <a:extLst>
              <a:ext uri="{FF2B5EF4-FFF2-40B4-BE49-F238E27FC236}">
                <a16:creationId xmlns:a16="http://schemas.microsoft.com/office/drawing/2014/main" id="{B3D06B1C-8A07-BF40-969F-9CBE73B983D1}"/>
              </a:ext>
            </a:extLst>
          </p:cNvPr>
          <p:cNvSpPr>
            <a:spLocks noGrp="1"/>
          </p:cNvSpPr>
          <p:nvPr>
            <p:ph type="title"/>
          </p:nvPr>
        </p:nvSpPr>
        <p:spPr>
          <a:xfrm>
            <a:off x="457200" y="274638"/>
            <a:ext cx="8229600" cy="868362"/>
          </a:xfrm>
        </p:spPr>
        <p:txBody>
          <a:bodyPr/>
          <a:lstStyle/>
          <a:p>
            <a:r>
              <a:rPr lang="en-US" dirty="0"/>
              <a:t>Accessing the configuration</a:t>
            </a:r>
          </a:p>
        </p:txBody>
      </p:sp>
    </p:spTree>
    <p:extLst>
      <p:ext uri="{BB962C8B-B14F-4D97-AF65-F5344CB8AC3E}">
        <p14:creationId xmlns:p14="http://schemas.microsoft.com/office/powerpoint/2010/main" val="99697096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0244" name="Text Placeholder 2"/>
          <p:cNvSpPr>
            <a:spLocks noGrp="1"/>
          </p:cNvSpPr>
          <p:nvPr>
            <p:ph type="body" sz="quarter" idx="10"/>
          </p:nvPr>
        </p:nvSpPr>
        <p:spPr>
          <a:xfrm>
            <a:off x="527050" y="1524000"/>
            <a:ext cx="8432800" cy="5137150"/>
          </a:xfrm>
        </p:spPr>
        <p:txBody>
          <a:bodyPr/>
          <a:lstStyle/>
          <a:p>
            <a:pPr marL="792163" lvl="1" indent="-334963" defTabSz="914400">
              <a:spcBef>
                <a:spcPts val="800"/>
              </a:spcBef>
              <a:buClr>
                <a:schemeClr val="tx1"/>
              </a:buClr>
              <a:buSzPct val="75000"/>
              <a:tabLst>
                <a:tab pos="358775" algn="l"/>
                <a:tab pos="815975" algn="l"/>
                <a:tab pos="1273175" algn="l"/>
                <a:tab pos="1730375" algn="l"/>
                <a:tab pos="2187575" algn="l"/>
                <a:tab pos="2644775" algn="l"/>
                <a:tab pos="3101975" algn="l"/>
                <a:tab pos="3559175" algn="l"/>
                <a:tab pos="4016375" algn="l"/>
                <a:tab pos="4473575" algn="l"/>
                <a:tab pos="4930775" algn="l"/>
                <a:tab pos="5387975" algn="l"/>
                <a:tab pos="5845175" algn="l"/>
                <a:tab pos="6302375" algn="l"/>
                <a:tab pos="6759575" algn="l"/>
                <a:tab pos="7216775" algn="l"/>
                <a:tab pos="7673975" algn="l"/>
                <a:tab pos="8131175" algn="l"/>
                <a:tab pos="8588375" algn="l"/>
                <a:tab pos="9045575" algn="l"/>
              </a:tabLst>
              <a:defRPr/>
            </a:pPr>
            <a:r>
              <a:rPr lang="en-US" altLang="x-none" sz="2700" b="1" dirty="0">
                <a:latin typeface="Lucida Sans Unicode" charset="0"/>
                <a:ea typeface="ＭＳ Ｐゴシック" charset="-128"/>
              </a:rPr>
              <a:t>Assign a name</a:t>
            </a:r>
          </a:p>
          <a:p>
            <a:pPr marL="914400" lvl="2" indent="0" defTabSz="914400">
              <a:spcBef>
                <a:spcPts val="800"/>
              </a:spcBef>
              <a:buClr>
                <a:schemeClr val="tx1"/>
              </a:buClr>
              <a:buFont typeface="Arial" charset="0"/>
              <a:buNone/>
              <a:tabLst>
                <a:tab pos="358775" algn="l"/>
                <a:tab pos="815975" algn="l"/>
                <a:tab pos="1273175" algn="l"/>
                <a:tab pos="1730375" algn="l"/>
                <a:tab pos="2187575" algn="l"/>
                <a:tab pos="2644775" algn="l"/>
                <a:tab pos="3101975" algn="l"/>
                <a:tab pos="3559175" algn="l"/>
                <a:tab pos="4016375" algn="l"/>
                <a:tab pos="4473575" algn="l"/>
                <a:tab pos="4930775" algn="l"/>
                <a:tab pos="5387975" algn="l"/>
                <a:tab pos="5845175" algn="l"/>
                <a:tab pos="6302375" algn="l"/>
                <a:tab pos="6759575" algn="l"/>
                <a:tab pos="7216775" algn="l"/>
                <a:tab pos="7673975" algn="l"/>
                <a:tab pos="8131175" algn="l"/>
                <a:tab pos="8588375" algn="l"/>
                <a:tab pos="9045575" algn="l"/>
              </a:tabLst>
              <a:defRPr/>
            </a:pPr>
            <a:r>
              <a:rPr lang="en-US" altLang="x-none" sz="2000" dirty="0" err="1">
                <a:latin typeface="Courier New" panose="02070309020205020404" pitchFamily="49" charset="0"/>
                <a:ea typeface="ＭＳ Ｐゴシック" charset="-128"/>
                <a:cs typeface="Courier New" panose="02070309020205020404" pitchFamily="49" charset="0"/>
              </a:rPr>
              <a:t>rtr</a:t>
            </a:r>
            <a:r>
              <a:rPr lang="en-US" altLang="x-none" sz="2000" dirty="0">
                <a:latin typeface="Courier New" panose="02070309020205020404" pitchFamily="49" charset="0"/>
                <a:ea typeface="ＭＳ Ｐゴシック" charset="-128"/>
                <a:cs typeface="Courier New" panose="02070309020205020404" pitchFamily="49" charset="0"/>
              </a:rPr>
              <a:t>(</a:t>
            </a:r>
            <a:r>
              <a:rPr lang="en-US" altLang="x-none" sz="2000" dirty="0" err="1">
                <a:latin typeface="Courier New" panose="02070309020205020404" pitchFamily="49" charset="0"/>
                <a:ea typeface="ＭＳ Ｐゴシック" charset="-128"/>
                <a:cs typeface="Courier New" panose="02070309020205020404" pitchFamily="49" charset="0"/>
              </a:rPr>
              <a:t>config</a:t>
            </a:r>
            <a:r>
              <a:rPr lang="en-US" altLang="x-none" sz="2000" dirty="0">
                <a:latin typeface="Courier New" panose="02070309020205020404" pitchFamily="49" charset="0"/>
                <a:ea typeface="ＭＳ Ｐゴシック" charset="-128"/>
                <a:cs typeface="Courier New" panose="02070309020205020404" pitchFamily="49" charset="0"/>
              </a:rPr>
              <a:t>)# </a:t>
            </a:r>
            <a:r>
              <a:rPr lang="en-US" altLang="x-none" sz="2000" dirty="0">
                <a:solidFill>
                  <a:srgbClr val="0000FF"/>
                </a:solidFill>
                <a:latin typeface="Courier" charset="0"/>
                <a:ea typeface="ＭＳ Ｐゴシック" charset="-128"/>
              </a:rPr>
              <a:t>hostname bdr1.campusY</a:t>
            </a:r>
          </a:p>
          <a:p>
            <a:pPr marL="914400" lvl="2" indent="0" defTabSz="914400">
              <a:spcBef>
                <a:spcPts val="800"/>
              </a:spcBef>
              <a:buClr>
                <a:schemeClr val="tx1"/>
              </a:buClr>
              <a:buFont typeface="Arial" charset="0"/>
              <a:buNone/>
              <a:tabLst>
                <a:tab pos="358775" algn="l"/>
                <a:tab pos="815975" algn="l"/>
                <a:tab pos="1273175" algn="l"/>
                <a:tab pos="1730375" algn="l"/>
                <a:tab pos="2187575" algn="l"/>
                <a:tab pos="2644775" algn="l"/>
                <a:tab pos="3101975" algn="l"/>
                <a:tab pos="3559175" algn="l"/>
                <a:tab pos="4016375" algn="l"/>
                <a:tab pos="4473575" algn="l"/>
                <a:tab pos="4930775" algn="l"/>
                <a:tab pos="5387975" algn="l"/>
                <a:tab pos="5845175" algn="l"/>
                <a:tab pos="6302375" algn="l"/>
                <a:tab pos="6759575" algn="l"/>
                <a:tab pos="7216775" algn="l"/>
                <a:tab pos="7673975" algn="l"/>
                <a:tab pos="8131175" algn="l"/>
                <a:tab pos="8588375" algn="l"/>
                <a:tab pos="9045575" algn="l"/>
              </a:tabLst>
              <a:defRPr/>
            </a:pPr>
            <a:r>
              <a:rPr lang="en-US" altLang="x-none" sz="2000" dirty="0">
                <a:latin typeface="Courier" charset="0"/>
                <a:ea typeface="ＭＳ Ｐゴシック" charset="-128"/>
              </a:rPr>
              <a:t>	</a:t>
            </a:r>
            <a:r>
              <a:rPr lang="en-US" altLang="x-none" sz="2000" dirty="0">
                <a:latin typeface="+mn-lt"/>
                <a:ea typeface="ＭＳ Ｐゴシック" charset="-128"/>
              </a:rPr>
              <a:t>or (for example)</a:t>
            </a:r>
            <a:br>
              <a:rPr lang="en-US" altLang="x-none" sz="2000" dirty="0">
                <a:solidFill>
                  <a:srgbClr val="0000FF"/>
                </a:solidFill>
                <a:latin typeface="Courier" charset="0"/>
                <a:ea typeface="ＭＳ Ｐゴシック" charset="-128"/>
              </a:rPr>
            </a:br>
            <a:r>
              <a:rPr lang="en-US" altLang="x-none" sz="2000" dirty="0" err="1">
                <a:latin typeface="Courier New" panose="02070309020205020404" pitchFamily="49" charset="0"/>
                <a:ea typeface="ＭＳ Ｐゴシック" charset="-128"/>
                <a:cs typeface="Courier New" panose="02070309020205020404" pitchFamily="49" charset="0"/>
              </a:rPr>
              <a:t>rtr</a:t>
            </a:r>
            <a:r>
              <a:rPr lang="en-US" altLang="x-none" sz="2000" dirty="0">
                <a:latin typeface="Courier New" panose="02070309020205020404" pitchFamily="49" charset="0"/>
                <a:ea typeface="ＭＳ Ｐゴシック" charset="-128"/>
                <a:cs typeface="Courier New" panose="02070309020205020404" pitchFamily="49" charset="0"/>
              </a:rPr>
              <a:t>(</a:t>
            </a:r>
            <a:r>
              <a:rPr lang="en-US" altLang="x-none" sz="2000" dirty="0" err="1">
                <a:latin typeface="Courier New" panose="02070309020205020404" pitchFamily="49" charset="0"/>
                <a:ea typeface="ＭＳ Ｐゴシック" charset="-128"/>
                <a:cs typeface="Courier New" panose="02070309020205020404" pitchFamily="49" charset="0"/>
              </a:rPr>
              <a:t>config</a:t>
            </a:r>
            <a:r>
              <a:rPr lang="en-US" altLang="x-none" sz="2000" dirty="0">
                <a:latin typeface="Courier New" panose="02070309020205020404" pitchFamily="49" charset="0"/>
                <a:ea typeface="ＭＳ Ｐゴシック" charset="-128"/>
                <a:cs typeface="Courier New" panose="02070309020205020404" pitchFamily="49" charset="0"/>
              </a:rPr>
              <a:t>)# </a:t>
            </a:r>
            <a:r>
              <a:rPr lang="en-US" altLang="x-none" sz="2000" dirty="0">
                <a:solidFill>
                  <a:srgbClr val="0000FF"/>
                </a:solidFill>
                <a:latin typeface="Courier" charset="0"/>
                <a:ea typeface="ＭＳ Ｐゴシック" charset="-128"/>
              </a:rPr>
              <a:t>hostname core1.campusY</a:t>
            </a:r>
          </a:p>
          <a:p>
            <a:pPr marL="792163" lvl="1" indent="-334963" defTabSz="914400">
              <a:spcBef>
                <a:spcPts val="800"/>
              </a:spcBef>
              <a:buClr>
                <a:schemeClr val="tx1"/>
              </a:buClr>
              <a:buSzPct val="75000"/>
              <a:tabLst>
                <a:tab pos="358775" algn="l"/>
                <a:tab pos="815975" algn="l"/>
                <a:tab pos="1273175" algn="l"/>
                <a:tab pos="1730375" algn="l"/>
                <a:tab pos="2187575" algn="l"/>
                <a:tab pos="2644775" algn="l"/>
                <a:tab pos="3101975" algn="l"/>
                <a:tab pos="3559175" algn="l"/>
                <a:tab pos="4016375" algn="l"/>
                <a:tab pos="4473575" algn="l"/>
                <a:tab pos="4930775" algn="l"/>
                <a:tab pos="5387975" algn="l"/>
                <a:tab pos="5845175" algn="l"/>
                <a:tab pos="6302375" algn="l"/>
                <a:tab pos="6759575" algn="l"/>
                <a:tab pos="7216775" algn="l"/>
                <a:tab pos="7673975" algn="l"/>
                <a:tab pos="8131175" algn="l"/>
                <a:tab pos="8588375" algn="l"/>
                <a:tab pos="9045575" algn="l"/>
              </a:tabLst>
              <a:defRPr/>
            </a:pPr>
            <a:r>
              <a:rPr lang="en-US" altLang="x-none" sz="2700" b="1" dirty="0">
                <a:latin typeface="Lucida Sans Unicode" charset="0"/>
                <a:ea typeface="ＭＳ Ｐゴシック" charset="-128"/>
              </a:rPr>
              <a:t>Assign a domain</a:t>
            </a:r>
          </a:p>
          <a:p>
            <a:pPr marL="914400" lvl="2" indent="0" defTabSz="914400">
              <a:spcBef>
                <a:spcPts val="800"/>
              </a:spcBef>
              <a:buClr>
                <a:schemeClr val="tx1"/>
              </a:buClr>
              <a:buFont typeface="Arial" charset="0"/>
              <a:buNone/>
              <a:tabLst>
                <a:tab pos="358775" algn="l"/>
                <a:tab pos="815975" algn="l"/>
                <a:tab pos="1273175" algn="l"/>
                <a:tab pos="1730375" algn="l"/>
                <a:tab pos="2187575" algn="l"/>
                <a:tab pos="2644775" algn="l"/>
                <a:tab pos="3101975" algn="l"/>
                <a:tab pos="3559175" algn="l"/>
                <a:tab pos="4016375" algn="l"/>
                <a:tab pos="4473575" algn="l"/>
                <a:tab pos="4930775" algn="l"/>
                <a:tab pos="5387975" algn="l"/>
                <a:tab pos="5845175" algn="l"/>
                <a:tab pos="6302375" algn="l"/>
                <a:tab pos="6759575" algn="l"/>
                <a:tab pos="7216775" algn="l"/>
                <a:tab pos="7673975" algn="l"/>
                <a:tab pos="8131175" algn="l"/>
                <a:tab pos="8588375" algn="l"/>
                <a:tab pos="9045575" algn="l"/>
              </a:tabLst>
              <a:defRPr/>
            </a:pPr>
            <a:r>
              <a:rPr lang="en-US" altLang="x-none" sz="2000" dirty="0" err="1">
                <a:solidFill>
                  <a:srgbClr val="000000"/>
                </a:solidFill>
                <a:latin typeface="Courier New" panose="02070309020205020404" pitchFamily="49" charset="0"/>
                <a:ea typeface="ＭＳ Ｐゴシック" charset="-128"/>
                <a:cs typeface="Courier New" panose="02070309020205020404" pitchFamily="49" charset="0"/>
              </a:rPr>
              <a:t>rtr</a:t>
            </a:r>
            <a:r>
              <a:rPr lang="en-US" altLang="x-none" sz="2000" dirty="0">
                <a:solidFill>
                  <a:srgbClr val="000000"/>
                </a:solidFill>
                <a:latin typeface="Courier New" panose="02070309020205020404" pitchFamily="49" charset="0"/>
                <a:ea typeface="ＭＳ Ｐゴシック" charset="-128"/>
                <a:cs typeface="Courier New" panose="02070309020205020404" pitchFamily="49" charset="0"/>
              </a:rPr>
              <a:t>(</a:t>
            </a:r>
            <a:r>
              <a:rPr lang="en-US" altLang="x-none" sz="2000" dirty="0" err="1">
                <a:solidFill>
                  <a:srgbClr val="000000"/>
                </a:solidFill>
                <a:latin typeface="Courier New" panose="02070309020205020404" pitchFamily="49" charset="0"/>
                <a:ea typeface="ＭＳ Ｐゴシック" charset="-128"/>
                <a:cs typeface="Courier New" panose="02070309020205020404" pitchFamily="49" charset="0"/>
              </a:rPr>
              <a:t>config</a:t>
            </a:r>
            <a:r>
              <a:rPr lang="en-US" altLang="x-none" sz="2000" dirty="0">
                <a:solidFill>
                  <a:srgbClr val="000000"/>
                </a:solidFill>
                <a:latin typeface="Courier New" panose="02070309020205020404" pitchFamily="49" charset="0"/>
                <a:ea typeface="ＭＳ Ｐゴシック" charset="-128"/>
                <a:cs typeface="Courier New" panose="02070309020205020404" pitchFamily="49" charset="0"/>
              </a:rPr>
              <a:t>)# </a:t>
            </a:r>
            <a:r>
              <a:rPr lang="en-US" altLang="x-none" sz="2000" dirty="0" err="1">
                <a:solidFill>
                  <a:srgbClr val="0000FF"/>
                </a:solidFill>
                <a:latin typeface="Courier" charset="0"/>
                <a:ea typeface="ＭＳ Ｐゴシック" charset="-128"/>
              </a:rPr>
              <a:t>ip</a:t>
            </a:r>
            <a:r>
              <a:rPr lang="en-US" altLang="x-none" sz="2000" dirty="0">
                <a:solidFill>
                  <a:srgbClr val="0000FF"/>
                </a:solidFill>
                <a:latin typeface="Courier" charset="0"/>
                <a:ea typeface="ＭＳ Ｐゴシック" charset="-128"/>
              </a:rPr>
              <a:t> domain-name </a:t>
            </a:r>
            <a:r>
              <a:rPr lang="en-US" altLang="x-none" sz="2000" dirty="0" err="1">
                <a:solidFill>
                  <a:srgbClr val="0000FF"/>
                </a:solidFill>
                <a:latin typeface="Courier" charset="0"/>
                <a:ea typeface="ＭＳ Ｐゴシック" charset="-128"/>
              </a:rPr>
              <a:t>ws.nsrc.org</a:t>
            </a:r>
            <a:endParaRPr lang="en-US" altLang="x-none" sz="2700" dirty="0">
              <a:solidFill>
                <a:srgbClr val="0000FF"/>
              </a:solidFill>
              <a:latin typeface="Courier" charset="0"/>
              <a:ea typeface="ＭＳ Ｐゴシック" charset="-128"/>
            </a:endParaRPr>
          </a:p>
          <a:p>
            <a:pPr marL="792163" lvl="1" indent="-334963" defTabSz="914400">
              <a:spcBef>
                <a:spcPts val="800"/>
              </a:spcBef>
              <a:buClr>
                <a:schemeClr val="tx1"/>
              </a:buClr>
              <a:buSzPct val="75000"/>
              <a:tabLst>
                <a:tab pos="358775" algn="l"/>
                <a:tab pos="815975" algn="l"/>
                <a:tab pos="1273175" algn="l"/>
                <a:tab pos="1730375" algn="l"/>
                <a:tab pos="2187575" algn="l"/>
                <a:tab pos="2644775" algn="l"/>
                <a:tab pos="3101975" algn="l"/>
                <a:tab pos="3559175" algn="l"/>
                <a:tab pos="4016375" algn="l"/>
                <a:tab pos="4473575" algn="l"/>
                <a:tab pos="4930775" algn="l"/>
                <a:tab pos="5387975" algn="l"/>
                <a:tab pos="5845175" algn="l"/>
                <a:tab pos="6302375" algn="l"/>
                <a:tab pos="6759575" algn="l"/>
                <a:tab pos="7216775" algn="l"/>
                <a:tab pos="7673975" algn="l"/>
                <a:tab pos="8131175" algn="l"/>
                <a:tab pos="8588375" algn="l"/>
                <a:tab pos="9045575" algn="l"/>
              </a:tabLst>
              <a:defRPr/>
            </a:pPr>
            <a:r>
              <a:rPr lang="en-US" altLang="x-none" sz="2700" b="1" dirty="0">
                <a:latin typeface="Lucida Sans Unicode" charset="0"/>
                <a:ea typeface="ＭＳ Ｐゴシック" charset="-128"/>
              </a:rPr>
              <a:t>Assign a DNS server</a:t>
            </a:r>
          </a:p>
          <a:p>
            <a:pPr marL="914400" lvl="2" indent="0" defTabSz="914400">
              <a:spcBef>
                <a:spcPts val="800"/>
              </a:spcBef>
              <a:buClr>
                <a:schemeClr val="tx1"/>
              </a:buClr>
              <a:buFont typeface="Arial" charset="0"/>
              <a:buNone/>
              <a:tabLst>
                <a:tab pos="358775" algn="l"/>
                <a:tab pos="815975" algn="l"/>
                <a:tab pos="1273175" algn="l"/>
                <a:tab pos="1730375" algn="l"/>
                <a:tab pos="2187575" algn="l"/>
                <a:tab pos="2644775" algn="l"/>
                <a:tab pos="3101975" algn="l"/>
                <a:tab pos="3559175" algn="l"/>
                <a:tab pos="4016375" algn="l"/>
                <a:tab pos="4473575" algn="l"/>
                <a:tab pos="4930775" algn="l"/>
                <a:tab pos="5387975" algn="l"/>
                <a:tab pos="5845175" algn="l"/>
                <a:tab pos="6302375" algn="l"/>
                <a:tab pos="6759575" algn="l"/>
                <a:tab pos="7216775" algn="l"/>
                <a:tab pos="7673975" algn="l"/>
                <a:tab pos="8131175" algn="l"/>
                <a:tab pos="8588375" algn="l"/>
                <a:tab pos="9045575" algn="l"/>
              </a:tabLst>
              <a:defRPr/>
            </a:pPr>
            <a:r>
              <a:rPr lang="en-US" altLang="x-none" sz="2000" dirty="0" err="1">
                <a:solidFill>
                  <a:srgbClr val="000000"/>
                </a:solidFill>
                <a:latin typeface="Courier New" panose="02070309020205020404" pitchFamily="49" charset="0"/>
                <a:ea typeface="ＭＳ Ｐゴシック" charset="-128"/>
                <a:cs typeface="Courier New" panose="02070309020205020404" pitchFamily="49" charset="0"/>
              </a:rPr>
              <a:t>rtr</a:t>
            </a:r>
            <a:r>
              <a:rPr lang="en-US" altLang="x-none" sz="2000" dirty="0">
                <a:solidFill>
                  <a:srgbClr val="000000"/>
                </a:solidFill>
                <a:latin typeface="Courier New" panose="02070309020205020404" pitchFamily="49" charset="0"/>
                <a:ea typeface="ＭＳ Ｐゴシック" charset="-128"/>
                <a:cs typeface="Courier New" panose="02070309020205020404" pitchFamily="49" charset="0"/>
              </a:rPr>
              <a:t>(</a:t>
            </a:r>
            <a:r>
              <a:rPr lang="en-US" altLang="x-none" sz="2000" dirty="0" err="1">
                <a:solidFill>
                  <a:srgbClr val="000000"/>
                </a:solidFill>
                <a:latin typeface="Courier New" panose="02070309020205020404" pitchFamily="49" charset="0"/>
                <a:ea typeface="ＭＳ Ｐゴシック" charset="-128"/>
                <a:cs typeface="Courier New" panose="02070309020205020404" pitchFamily="49" charset="0"/>
              </a:rPr>
              <a:t>config</a:t>
            </a:r>
            <a:r>
              <a:rPr lang="en-US" altLang="x-none" sz="2000" dirty="0">
                <a:solidFill>
                  <a:srgbClr val="000000"/>
                </a:solidFill>
                <a:latin typeface="Courier New" panose="02070309020205020404" pitchFamily="49" charset="0"/>
                <a:ea typeface="ＭＳ Ｐゴシック" charset="-128"/>
                <a:cs typeface="Courier New" panose="02070309020205020404" pitchFamily="49" charset="0"/>
              </a:rPr>
              <a:t>)# </a:t>
            </a:r>
            <a:r>
              <a:rPr lang="en-US" altLang="x-none" sz="2000" dirty="0" err="1">
                <a:solidFill>
                  <a:srgbClr val="0000FF"/>
                </a:solidFill>
                <a:latin typeface="Courier" charset="0"/>
                <a:ea typeface="ＭＳ Ｐゴシック" charset="-128"/>
              </a:rPr>
              <a:t>ip</a:t>
            </a:r>
            <a:r>
              <a:rPr lang="en-US" altLang="x-none" sz="2000" dirty="0">
                <a:solidFill>
                  <a:srgbClr val="0000FF"/>
                </a:solidFill>
                <a:latin typeface="Courier" charset="0"/>
                <a:ea typeface="ＭＳ Ｐゴシック" charset="-128"/>
              </a:rPr>
              <a:t> name-server 100.68.100.254</a:t>
            </a:r>
          </a:p>
          <a:p>
            <a:pPr marL="792163" lvl="1" indent="-334963" defTabSz="914400">
              <a:spcBef>
                <a:spcPts val="800"/>
              </a:spcBef>
              <a:buClr>
                <a:schemeClr val="tx1"/>
              </a:buClr>
              <a:buSzPct val="75000"/>
              <a:tabLst>
                <a:tab pos="358775" algn="l"/>
                <a:tab pos="815975" algn="l"/>
                <a:tab pos="1273175" algn="l"/>
                <a:tab pos="1730375" algn="l"/>
                <a:tab pos="2187575" algn="l"/>
                <a:tab pos="2644775" algn="l"/>
                <a:tab pos="3101975" algn="l"/>
                <a:tab pos="3559175" algn="l"/>
                <a:tab pos="4016375" algn="l"/>
                <a:tab pos="4473575" algn="l"/>
                <a:tab pos="4930775" algn="l"/>
                <a:tab pos="5387975" algn="l"/>
                <a:tab pos="5845175" algn="l"/>
                <a:tab pos="6302375" algn="l"/>
                <a:tab pos="6759575" algn="l"/>
                <a:tab pos="7216775" algn="l"/>
                <a:tab pos="7673975" algn="l"/>
                <a:tab pos="8131175" algn="l"/>
                <a:tab pos="8588375" algn="l"/>
                <a:tab pos="9045575" algn="l"/>
              </a:tabLst>
              <a:defRPr/>
            </a:pPr>
            <a:r>
              <a:rPr lang="en-US" altLang="x-none" sz="2700" dirty="0">
                <a:solidFill>
                  <a:srgbClr val="000000"/>
                </a:solidFill>
                <a:latin typeface="Lucida Sans Unicode" charset="0"/>
                <a:ea typeface="ＭＳ Ｐゴシック" charset="-128"/>
              </a:rPr>
              <a:t>Or, </a:t>
            </a:r>
            <a:r>
              <a:rPr lang="en-US" altLang="x-none" sz="2700" b="1" dirty="0">
                <a:solidFill>
                  <a:srgbClr val="000000"/>
                </a:solidFill>
                <a:latin typeface="Lucida Sans Unicode" charset="0"/>
                <a:ea typeface="ＭＳ Ｐゴシック" charset="-128"/>
              </a:rPr>
              <a:t>disable DNS resolution</a:t>
            </a:r>
          </a:p>
          <a:p>
            <a:pPr marL="914400" lvl="2" indent="0" defTabSz="914400">
              <a:spcBef>
                <a:spcPts val="800"/>
              </a:spcBef>
              <a:buClr>
                <a:schemeClr val="tx1"/>
              </a:buClr>
              <a:buFont typeface="Arial" charset="0"/>
              <a:buNone/>
              <a:tabLst>
                <a:tab pos="358775" algn="l"/>
                <a:tab pos="815975" algn="l"/>
                <a:tab pos="1273175" algn="l"/>
                <a:tab pos="1730375" algn="l"/>
                <a:tab pos="2187575" algn="l"/>
                <a:tab pos="2644775" algn="l"/>
                <a:tab pos="3101975" algn="l"/>
                <a:tab pos="3559175" algn="l"/>
                <a:tab pos="4016375" algn="l"/>
                <a:tab pos="4473575" algn="l"/>
                <a:tab pos="4930775" algn="l"/>
                <a:tab pos="5387975" algn="l"/>
                <a:tab pos="5845175" algn="l"/>
                <a:tab pos="6302375" algn="l"/>
                <a:tab pos="6759575" algn="l"/>
                <a:tab pos="7216775" algn="l"/>
                <a:tab pos="7673975" algn="l"/>
                <a:tab pos="8131175" algn="l"/>
                <a:tab pos="8588375" algn="l"/>
                <a:tab pos="9045575" algn="l"/>
              </a:tabLst>
              <a:defRPr/>
            </a:pPr>
            <a:r>
              <a:rPr lang="en-US" altLang="x-none" sz="2000" dirty="0" err="1">
                <a:solidFill>
                  <a:srgbClr val="000000"/>
                </a:solidFill>
                <a:latin typeface="Courier New" panose="02070309020205020404" pitchFamily="49" charset="0"/>
                <a:ea typeface="ＭＳ Ｐゴシック" charset="-128"/>
                <a:cs typeface="Courier New" panose="02070309020205020404" pitchFamily="49" charset="0"/>
              </a:rPr>
              <a:t>rtr</a:t>
            </a:r>
            <a:r>
              <a:rPr lang="en-US" altLang="x-none" sz="2000" dirty="0">
                <a:solidFill>
                  <a:srgbClr val="000000"/>
                </a:solidFill>
                <a:latin typeface="Courier New" panose="02070309020205020404" pitchFamily="49" charset="0"/>
                <a:ea typeface="ＭＳ Ｐゴシック" charset="-128"/>
                <a:cs typeface="Courier New" panose="02070309020205020404" pitchFamily="49" charset="0"/>
              </a:rPr>
              <a:t>(</a:t>
            </a:r>
            <a:r>
              <a:rPr lang="en-US" altLang="x-none" sz="2000" dirty="0" err="1">
                <a:solidFill>
                  <a:srgbClr val="000000"/>
                </a:solidFill>
                <a:latin typeface="Courier New" panose="02070309020205020404" pitchFamily="49" charset="0"/>
                <a:ea typeface="ＭＳ Ｐゴシック" charset="-128"/>
                <a:cs typeface="Courier New" panose="02070309020205020404" pitchFamily="49" charset="0"/>
              </a:rPr>
              <a:t>config</a:t>
            </a:r>
            <a:r>
              <a:rPr lang="en-US" altLang="x-none" sz="2000" dirty="0">
                <a:solidFill>
                  <a:srgbClr val="000000"/>
                </a:solidFill>
                <a:latin typeface="Courier New" panose="02070309020205020404" pitchFamily="49" charset="0"/>
                <a:ea typeface="ＭＳ Ｐゴシック" charset="-128"/>
                <a:cs typeface="Courier New" panose="02070309020205020404" pitchFamily="49" charset="0"/>
              </a:rPr>
              <a:t>)# </a:t>
            </a:r>
            <a:r>
              <a:rPr lang="en-US" altLang="x-none" sz="2000" dirty="0">
                <a:solidFill>
                  <a:srgbClr val="0000FF"/>
                </a:solidFill>
                <a:latin typeface="Courier" charset="0"/>
                <a:ea typeface="ＭＳ Ｐゴシック" charset="-128"/>
              </a:rPr>
              <a:t>no </a:t>
            </a:r>
            <a:r>
              <a:rPr lang="en-US" altLang="x-none" sz="2000" dirty="0" err="1">
                <a:solidFill>
                  <a:srgbClr val="0000FF"/>
                </a:solidFill>
                <a:latin typeface="Courier" charset="0"/>
                <a:ea typeface="ＭＳ Ｐゴシック" charset="-128"/>
              </a:rPr>
              <a:t>ip</a:t>
            </a:r>
            <a:r>
              <a:rPr lang="en-US" altLang="x-none" sz="2000" dirty="0">
                <a:solidFill>
                  <a:srgbClr val="0000FF"/>
                </a:solidFill>
                <a:latin typeface="Courier" charset="0"/>
                <a:ea typeface="ＭＳ Ｐゴシック" charset="-128"/>
              </a:rPr>
              <a:t> domain-lookup</a:t>
            </a:r>
            <a:br>
              <a:rPr lang="en-US" altLang="x-none" sz="2000" dirty="0">
                <a:solidFill>
                  <a:srgbClr val="0000FF"/>
                </a:solidFill>
                <a:latin typeface="Courier" charset="0"/>
                <a:ea typeface="ＭＳ Ｐゴシック" charset="-128"/>
              </a:rPr>
            </a:br>
            <a:br>
              <a:rPr lang="en-US" altLang="x-none" sz="2000" dirty="0">
                <a:solidFill>
                  <a:srgbClr val="000000"/>
                </a:solidFill>
                <a:latin typeface="Courier" charset="0"/>
                <a:ea typeface="ＭＳ Ｐゴシック" charset="-128"/>
              </a:rPr>
            </a:br>
            <a:r>
              <a:rPr lang="en-US" altLang="x-none" sz="2000" dirty="0">
                <a:solidFill>
                  <a:srgbClr val="000000"/>
                </a:solidFill>
                <a:latin typeface="Lucida Sans Unicode" charset="0"/>
                <a:ea typeface="ＭＳ Ｐゴシック" charset="-128"/>
              </a:rPr>
              <a:t>if no </a:t>
            </a:r>
            <a:r>
              <a:rPr lang="en-US" altLang="x-none" sz="2000" dirty="0" err="1">
                <a:solidFill>
                  <a:srgbClr val="000000"/>
                </a:solidFill>
                <a:latin typeface="Lucida Sans Unicode" charset="0"/>
                <a:ea typeface="ＭＳ Ｐゴシック" charset="-128"/>
              </a:rPr>
              <a:t>dns</a:t>
            </a:r>
            <a:r>
              <a:rPr lang="en-US" altLang="x-none" sz="2000" dirty="0">
                <a:solidFill>
                  <a:srgbClr val="000000"/>
                </a:solidFill>
                <a:latin typeface="Lucida Sans Unicode" charset="0"/>
                <a:ea typeface="ＭＳ Ｐゴシック" charset="-128"/>
              </a:rPr>
              <a:t> this is </a:t>
            </a:r>
            <a:r>
              <a:rPr lang="en-US" altLang="x-none" sz="2000" i="1" dirty="0">
                <a:solidFill>
                  <a:srgbClr val="000000"/>
                </a:solidFill>
                <a:latin typeface="Lucida Sans Unicode" charset="0"/>
                <a:ea typeface="ＭＳ Ｐゴシック" charset="-128"/>
              </a:rPr>
              <a:t>very useful </a:t>
            </a:r>
            <a:r>
              <a:rPr lang="en-US" altLang="x-none" sz="2000" dirty="0">
                <a:solidFill>
                  <a:srgbClr val="000000"/>
                </a:solidFill>
                <a:latin typeface="Lucida Sans Unicode" charset="0"/>
                <a:ea typeface="ＭＳ Ｐゴシック" charset="-128"/>
              </a:rPr>
              <a:t>to avoid long waits</a:t>
            </a:r>
          </a:p>
        </p:txBody>
      </p:sp>
      <p:sp useBgFill="1">
        <p:nvSpPr>
          <p:cNvPr id="4" name="Title 3">
            <a:extLst>
              <a:ext uri="{FF2B5EF4-FFF2-40B4-BE49-F238E27FC236}">
                <a16:creationId xmlns:a16="http://schemas.microsoft.com/office/drawing/2014/main" id="{02408099-6525-BA4B-9C3B-AA9A70986703}"/>
              </a:ext>
            </a:extLst>
          </p:cNvPr>
          <p:cNvSpPr>
            <a:spLocks noGrp="1"/>
          </p:cNvSpPr>
          <p:nvPr>
            <p:ph type="title"/>
          </p:nvPr>
        </p:nvSpPr>
        <p:spPr>
          <a:xfrm>
            <a:off x="457200" y="274638"/>
            <a:ext cx="8229600" cy="944562"/>
          </a:xfrm>
        </p:spPr>
        <p:txBody>
          <a:bodyPr/>
          <a:lstStyle/>
          <a:p>
            <a:r>
              <a:rPr lang="en-US" sz="4000" dirty="0">
                <a:solidFill>
                  <a:srgbClr val="000000"/>
                </a:solidFill>
                <a:cs typeface="Arial" charset="0"/>
              </a:rPr>
              <a:t>Basic configuration </a:t>
            </a:r>
            <a:br>
              <a:rPr lang="en-US" sz="4000" dirty="0">
                <a:solidFill>
                  <a:srgbClr val="000000"/>
                </a:solidFill>
                <a:cs typeface="Arial" charset="0"/>
              </a:rPr>
            </a:br>
            <a:r>
              <a:rPr lang="en-US" sz="4000" dirty="0">
                <a:solidFill>
                  <a:srgbClr val="000000"/>
                </a:solidFill>
                <a:cs typeface="Arial" charset="0"/>
              </a:rPr>
              <a:t>(hostname and DNS)</a:t>
            </a:r>
            <a:endParaRPr lang="en-US" sz="4000" dirty="0"/>
          </a:p>
        </p:txBody>
      </p:sp>
    </p:spTree>
    <p:extLst>
      <p:ext uri="{BB962C8B-B14F-4D97-AF65-F5344CB8AC3E}">
        <p14:creationId xmlns:p14="http://schemas.microsoft.com/office/powerpoint/2010/main" val="192538723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8" name="Text Placeholder 2"/>
          <p:cNvSpPr>
            <a:spLocks noGrp="1"/>
          </p:cNvSpPr>
          <p:nvPr>
            <p:ph type="body" sz="quarter" idx="10"/>
          </p:nvPr>
        </p:nvSpPr>
        <p:spPr>
          <a:xfrm>
            <a:off x="527050" y="1720850"/>
            <a:ext cx="8432800" cy="3308350"/>
          </a:xfrm>
        </p:spPr>
        <p:txBody>
          <a:bodyPr/>
          <a:lstStyle/>
          <a:p>
            <a:pPr eaLnBrk="1" hangingPunct="1">
              <a:buFont typeface="Arial" charset="0"/>
              <a:buNone/>
            </a:pPr>
            <a:r>
              <a:rPr lang="en-US" altLang="x-none" sz="2800" b="1" dirty="0">
                <a:latin typeface="Arial" charset="0"/>
                <a:ea typeface="ＭＳ Ｐゴシック" charset="-128"/>
                <a:cs typeface="Arial" charset="0"/>
              </a:rPr>
              <a:t>Configuring passwords:</a:t>
            </a:r>
          </a:p>
          <a:p>
            <a:pPr lvl="1" eaLnBrk="1" hangingPunct="1"/>
            <a:r>
              <a:rPr lang="en-US" altLang="x-none" sz="2000" dirty="0">
                <a:latin typeface="Arial" charset="0"/>
                <a:ea typeface="ＭＳ Ｐゴシック" charset="-128"/>
                <a:cs typeface="Arial" charset="0"/>
              </a:rPr>
              <a:t>Passwords stored as a hash</a:t>
            </a:r>
            <a:br>
              <a:rPr lang="en-US" altLang="x-none" sz="2000" dirty="0">
                <a:latin typeface="Arial" charset="0"/>
                <a:ea typeface="ＭＳ Ｐゴシック" charset="-128"/>
                <a:cs typeface="Arial" charset="0"/>
              </a:rPr>
            </a:br>
            <a:endParaRPr lang="en-US" altLang="x-none" sz="2000" dirty="0">
              <a:latin typeface="Arial" charset="0"/>
              <a:ea typeface="ＭＳ Ｐゴシック" charset="-128"/>
              <a:cs typeface="Arial" charset="0"/>
            </a:endParaRPr>
          </a:p>
          <a:p>
            <a:pPr lvl="2" eaLnBrk="1" hangingPunct="1">
              <a:buFont typeface="Arial" charset="0"/>
              <a:buNone/>
            </a:pPr>
            <a:r>
              <a:rPr lang="en-US" altLang="x-none" sz="2000" b="1" u="sng" dirty="0">
                <a:latin typeface="Arial" charset="0"/>
                <a:ea typeface="ＭＳ Ｐゴシック" charset="-128"/>
                <a:cs typeface="Arial" charset="0"/>
              </a:rPr>
              <a:t>Example</a:t>
            </a:r>
            <a:r>
              <a:rPr lang="en-US" altLang="x-none" sz="2000" dirty="0">
                <a:latin typeface="Arial" charset="0"/>
                <a:ea typeface="ＭＳ Ｐゴシック" charset="-128"/>
                <a:cs typeface="Arial" charset="0"/>
              </a:rPr>
              <a:t>:</a:t>
            </a:r>
          </a:p>
          <a:p>
            <a:pPr lvl="2" hangingPunct="1">
              <a:spcBef>
                <a:spcPts val="800"/>
              </a:spcBef>
              <a:buClr>
                <a:srgbClr val="A50021"/>
              </a:buClr>
              <a:buSzPct val="75000"/>
              <a:buFont typeface="Wingdings 2" charset="2"/>
              <a:buNone/>
            </a:pPr>
            <a:r>
              <a:rPr lang="en-US" altLang="x-none" sz="2000" dirty="0" err="1">
                <a:solidFill>
                  <a:srgbClr val="000000"/>
                </a:solidFill>
                <a:latin typeface="Courier New" panose="02070309020205020404" pitchFamily="49" charset="0"/>
                <a:ea typeface="ＭＳ Ｐゴシック" charset="-128"/>
                <a:cs typeface="Courier New" panose="02070309020205020404" pitchFamily="49" charset="0"/>
              </a:rPr>
              <a:t>rtr</a:t>
            </a:r>
            <a:r>
              <a:rPr lang="en-US" altLang="x-none" sz="2000" dirty="0">
                <a:solidFill>
                  <a:srgbClr val="000000"/>
                </a:solidFill>
                <a:latin typeface="Courier New" panose="02070309020205020404" pitchFamily="49" charset="0"/>
                <a:ea typeface="ＭＳ Ｐゴシック" charset="-128"/>
                <a:cs typeface="Courier New" panose="02070309020205020404" pitchFamily="49" charset="0"/>
              </a:rPr>
              <a:t># </a:t>
            </a:r>
            <a:r>
              <a:rPr lang="en-US" altLang="x-none" sz="2000" dirty="0">
                <a:solidFill>
                  <a:srgbClr val="0000FF"/>
                </a:solidFill>
                <a:latin typeface="Courier" charset="0"/>
                <a:ea typeface="ＭＳ Ｐゴシック" charset="-128"/>
                <a:cs typeface="Arial" charset="0"/>
              </a:rPr>
              <a:t>enable secret 0 cisco</a:t>
            </a:r>
          </a:p>
          <a:p>
            <a:pPr lvl="2" hangingPunct="1">
              <a:spcBef>
                <a:spcPts val="800"/>
              </a:spcBef>
              <a:buClr>
                <a:srgbClr val="A50021"/>
              </a:buClr>
              <a:buSzPct val="75000"/>
              <a:buFont typeface="Wingdings 2" charset="2"/>
              <a:buNone/>
            </a:pPr>
            <a:r>
              <a:rPr lang="en-US" altLang="x-none" sz="2000" dirty="0" err="1">
                <a:solidFill>
                  <a:srgbClr val="000000"/>
                </a:solidFill>
                <a:latin typeface="Courier New" panose="02070309020205020404" pitchFamily="49" charset="0"/>
                <a:ea typeface="ＭＳ Ｐゴシック" charset="-128"/>
                <a:cs typeface="Courier New" panose="02070309020205020404" pitchFamily="49" charset="0"/>
              </a:rPr>
              <a:t>rtr</a:t>
            </a:r>
            <a:r>
              <a:rPr lang="en-US" altLang="x-none" sz="2000" dirty="0">
                <a:solidFill>
                  <a:srgbClr val="000000"/>
                </a:solidFill>
                <a:latin typeface="Courier New" panose="02070309020205020404" pitchFamily="49" charset="0"/>
                <a:ea typeface="ＭＳ Ｐゴシック" charset="-128"/>
                <a:cs typeface="Courier New" panose="02070309020205020404" pitchFamily="49" charset="0"/>
              </a:rPr>
              <a:t># </a:t>
            </a:r>
            <a:r>
              <a:rPr lang="en-US" altLang="x-none" sz="2000" dirty="0">
                <a:solidFill>
                  <a:srgbClr val="0000FF"/>
                </a:solidFill>
                <a:latin typeface="Courier" charset="0"/>
                <a:ea typeface="ＭＳ Ｐゴシック" charset="-128"/>
                <a:cs typeface="Arial" charset="0"/>
              </a:rPr>
              <a:t>user admin secret 0 cisco</a:t>
            </a:r>
          </a:p>
          <a:p>
            <a:pPr lvl="2" hangingPunct="1">
              <a:spcBef>
                <a:spcPts val="800"/>
              </a:spcBef>
              <a:buClr>
                <a:srgbClr val="A50021"/>
              </a:buClr>
              <a:buSzPct val="75000"/>
              <a:buFont typeface="Wingdings 2" charset="2"/>
              <a:buNone/>
            </a:pPr>
            <a:endParaRPr lang="en-US" altLang="x-none" sz="2000" dirty="0">
              <a:solidFill>
                <a:srgbClr val="0000FF"/>
              </a:solidFill>
              <a:latin typeface="Courier" charset="0"/>
              <a:ea typeface="ＭＳ Ｐゴシック" charset="-128"/>
              <a:cs typeface="Arial" charset="0"/>
            </a:endParaRPr>
          </a:p>
          <a:p>
            <a:pPr algn="ctr" hangingPunct="1">
              <a:spcBef>
                <a:spcPts val="800"/>
              </a:spcBef>
              <a:buClr>
                <a:srgbClr val="A50021"/>
              </a:buClr>
              <a:buSzPct val="75000"/>
              <a:buFont typeface="Wingdings 2" charset="2"/>
              <a:buNone/>
            </a:pPr>
            <a:r>
              <a:rPr lang="en-US" altLang="x-none" sz="2000" i="1" dirty="0">
                <a:latin typeface="Arial" charset="0"/>
                <a:ea typeface="ＭＳ Ｐゴシック" charset="-128"/>
                <a:cs typeface="Arial" charset="0"/>
              </a:rPr>
              <a:t>In class we use different user names and passwords. </a:t>
            </a:r>
          </a:p>
        </p:txBody>
      </p:sp>
      <p:sp>
        <p:nvSpPr>
          <p:cNvPr id="4" name="Title 3">
            <a:extLst>
              <a:ext uri="{FF2B5EF4-FFF2-40B4-BE49-F238E27FC236}">
                <a16:creationId xmlns:a16="http://schemas.microsoft.com/office/drawing/2014/main" id="{73837D39-48D7-FF4B-A36A-1C5DD6D5DE2A}"/>
              </a:ext>
            </a:extLst>
          </p:cNvPr>
          <p:cNvSpPr>
            <a:spLocks noGrp="1"/>
          </p:cNvSpPr>
          <p:nvPr>
            <p:ph type="title"/>
          </p:nvPr>
        </p:nvSpPr>
        <p:spPr/>
        <p:txBody>
          <a:bodyPr/>
          <a:lstStyle/>
          <a:p>
            <a:r>
              <a:rPr lang="en-US" dirty="0"/>
              <a:t>Authentication &amp; authorization</a:t>
            </a:r>
          </a:p>
        </p:txBody>
      </p:sp>
    </p:spTree>
    <p:extLst>
      <p:ext uri="{BB962C8B-B14F-4D97-AF65-F5344CB8AC3E}">
        <p14:creationId xmlns:p14="http://schemas.microsoft.com/office/powerpoint/2010/main" val="198509887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2" name="Text Placeholder 2"/>
          <p:cNvSpPr>
            <a:spLocks noGrp="1"/>
          </p:cNvSpPr>
          <p:nvPr>
            <p:ph type="body" sz="quarter" idx="10"/>
          </p:nvPr>
        </p:nvSpPr>
        <p:spPr>
          <a:xfrm>
            <a:off x="527050" y="1339850"/>
            <a:ext cx="8432800" cy="5461000"/>
          </a:xfrm>
        </p:spPr>
        <p:txBody>
          <a:bodyPr/>
          <a:lstStyle/>
          <a:p>
            <a:pPr eaLnBrk="1" hangingPunct="1">
              <a:lnSpc>
                <a:spcPct val="90000"/>
              </a:lnSpc>
              <a:buFont typeface="Arial" charset="0"/>
              <a:buNone/>
            </a:pPr>
            <a:r>
              <a:rPr lang="en-US" altLang="x-none" sz="2000" b="1" dirty="0">
                <a:latin typeface="Arial" charset="0"/>
                <a:ea typeface="ＭＳ Ｐゴシック" charset="-128"/>
                <a:cs typeface="Arial" charset="0"/>
              </a:rPr>
              <a:t>Configuring SSH with a 2048 bit key </a:t>
            </a:r>
            <a:r>
              <a:rPr lang="en-US" altLang="x-none" sz="2000" dirty="0">
                <a:latin typeface="Arial" charset="0"/>
                <a:ea typeface="ＭＳ Ｐゴシック" charset="-128"/>
                <a:cs typeface="Arial" charset="0"/>
              </a:rPr>
              <a:t>(at least 768 for </a:t>
            </a:r>
            <a:r>
              <a:rPr lang="en-US" altLang="x-none" sz="2000" dirty="0" err="1">
                <a:latin typeface="Arial" charset="0"/>
                <a:ea typeface="ＭＳ Ｐゴシック" charset="-128"/>
                <a:cs typeface="Arial" charset="0"/>
              </a:rPr>
              <a:t>OpenSSH</a:t>
            </a:r>
            <a:r>
              <a:rPr lang="en-US" altLang="x-none" sz="2000" dirty="0">
                <a:latin typeface="Arial" charset="0"/>
                <a:ea typeface="ＭＳ Ｐゴシック" charset="-128"/>
                <a:cs typeface="Arial" charset="0"/>
              </a:rPr>
              <a:t> clients)</a:t>
            </a:r>
          </a:p>
          <a:p>
            <a:pPr lvl="1" eaLnBrk="1" hangingPunct="1">
              <a:lnSpc>
                <a:spcPct val="90000"/>
              </a:lnSpc>
              <a:buFont typeface="Arial" charset="0"/>
              <a:buNone/>
            </a:pPr>
            <a:r>
              <a:rPr lang="en-US" altLang="x-none" sz="1600" dirty="0" err="1">
                <a:latin typeface="Courier New" panose="02070309020205020404" pitchFamily="49" charset="0"/>
                <a:ea typeface="ＭＳ Ｐゴシック" charset="-128"/>
                <a:cs typeface="Courier New" panose="02070309020205020404" pitchFamily="49" charset="0"/>
              </a:rPr>
              <a:t>rtr</a:t>
            </a:r>
            <a:r>
              <a:rPr lang="en-US" altLang="x-none" sz="1600" dirty="0">
                <a:latin typeface="Courier New" panose="02070309020205020404" pitchFamily="49" charset="0"/>
                <a:ea typeface="ＭＳ Ｐゴシック" charset="-128"/>
                <a:cs typeface="Courier New" panose="02070309020205020404" pitchFamily="49" charset="0"/>
              </a:rPr>
              <a:t>(</a:t>
            </a:r>
            <a:r>
              <a:rPr lang="en-US" altLang="x-none" sz="1600" dirty="0" err="1">
                <a:latin typeface="Courier New" panose="02070309020205020404" pitchFamily="49" charset="0"/>
                <a:ea typeface="ＭＳ Ｐゴシック" charset="-128"/>
                <a:cs typeface="Courier New" panose="02070309020205020404" pitchFamily="49" charset="0"/>
              </a:rPr>
              <a:t>config</a:t>
            </a:r>
            <a:r>
              <a:rPr lang="en-US" altLang="x-none" sz="1600" dirty="0">
                <a:latin typeface="Courier New" panose="02070309020205020404" pitchFamily="49" charset="0"/>
                <a:ea typeface="ＭＳ Ｐゴシック" charset="-128"/>
                <a:cs typeface="Courier New" panose="02070309020205020404" pitchFamily="49" charset="0"/>
              </a:rPr>
              <a:t>)# </a:t>
            </a:r>
            <a:r>
              <a:rPr lang="en-US" altLang="x-none" sz="1600" dirty="0" err="1">
                <a:solidFill>
                  <a:srgbClr val="0000FF"/>
                </a:solidFill>
                <a:latin typeface="Courier" charset="0"/>
                <a:ea typeface="ＭＳ Ｐゴシック" charset="-128"/>
                <a:cs typeface="Arial" charset="0"/>
              </a:rPr>
              <a:t>aaa</a:t>
            </a:r>
            <a:r>
              <a:rPr lang="en-US" altLang="x-none" sz="1600" dirty="0">
                <a:solidFill>
                  <a:srgbClr val="0000FF"/>
                </a:solidFill>
                <a:latin typeface="Courier" charset="0"/>
                <a:ea typeface="ＭＳ Ｐゴシック" charset="-128"/>
                <a:cs typeface="Arial" charset="0"/>
              </a:rPr>
              <a:t> new-model</a:t>
            </a:r>
          </a:p>
          <a:p>
            <a:pPr lvl="1" eaLnBrk="1" hangingPunct="1">
              <a:lnSpc>
                <a:spcPct val="90000"/>
              </a:lnSpc>
              <a:buFont typeface="Arial" charset="0"/>
              <a:buNone/>
            </a:pPr>
            <a:r>
              <a:rPr lang="en-US" altLang="x-none" sz="1600" dirty="0" err="1">
                <a:latin typeface="Courier New" panose="02070309020205020404" pitchFamily="49" charset="0"/>
                <a:ea typeface="ＭＳ Ｐゴシック" charset="-128"/>
                <a:cs typeface="Courier New" panose="02070309020205020404" pitchFamily="49" charset="0"/>
              </a:rPr>
              <a:t>rtr</a:t>
            </a:r>
            <a:r>
              <a:rPr lang="en-US" altLang="x-none" sz="1600" dirty="0">
                <a:latin typeface="Courier New" panose="02070309020205020404" pitchFamily="49" charset="0"/>
                <a:ea typeface="ＭＳ Ｐゴシック" charset="-128"/>
                <a:cs typeface="Courier New" panose="02070309020205020404" pitchFamily="49" charset="0"/>
              </a:rPr>
              <a:t>(</a:t>
            </a:r>
            <a:r>
              <a:rPr lang="en-US" altLang="x-none" sz="1600" dirty="0" err="1">
                <a:latin typeface="Courier New" panose="02070309020205020404" pitchFamily="49" charset="0"/>
                <a:ea typeface="ＭＳ Ｐゴシック" charset="-128"/>
                <a:cs typeface="Courier New" panose="02070309020205020404" pitchFamily="49" charset="0"/>
              </a:rPr>
              <a:t>config</a:t>
            </a:r>
            <a:r>
              <a:rPr lang="en-US" altLang="x-none" sz="1600" dirty="0">
                <a:latin typeface="Courier New" panose="02070309020205020404" pitchFamily="49" charset="0"/>
                <a:ea typeface="ＭＳ Ｐゴシック" charset="-128"/>
                <a:cs typeface="Courier New" panose="02070309020205020404" pitchFamily="49" charset="0"/>
              </a:rPr>
              <a:t>)# </a:t>
            </a:r>
            <a:r>
              <a:rPr lang="en-US" altLang="x-none" sz="1600" dirty="0">
                <a:solidFill>
                  <a:srgbClr val="0000FF"/>
                </a:solidFill>
                <a:latin typeface="Courier" charset="0"/>
                <a:ea typeface="ＭＳ Ｐゴシック" charset="-128"/>
                <a:cs typeface="Arial" charset="0"/>
              </a:rPr>
              <a:t>crypto key generate </a:t>
            </a:r>
            <a:r>
              <a:rPr lang="en-US" altLang="x-none" sz="1600" dirty="0" err="1">
                <a:solidFill>
                  <a:srgbClr val="0000FF"/>
                </a:solidFill>
                <a:latin typeface="Courier" charset="0"/>
                <a:ea typeface="ＭＳ Ｐゴシック" charset="-128"/>
                <a:cs typeface="Arial" charset="0"/>
              </a:rPr>
              <a:t>rsa</a:t>
            </a:r>
            <a:r>
              <a:rPr lang="en-US" altLang="x-none" sz="1600" dirty="0">
                <a:solidFill>
                  <a:srgbClr val="0000FF"/>
                </a:solidFill>
                <a:latin typeface="Courier" charset="0"/>
                <a:ea typeface="ＭＳ Ｐゴシック" charset="-128"/>
                <a:cs typeface="Arial" charset="0"/>
              </a:rPr>
              <a:t>  </a:t>
            </a:r>
            <a:r>
              <a:rPr lang="en-US" altLang="x-none" sz="1600" dirty="0">
                <a:latin typeface="Courier" charset="0"/>
                <a:ea typeface="ＭＳ Ｐゴシック" charset="-128"/>
                <a:cs typeface="Arial" charset="0"/>
              </a:rPr>
              <a:t>(key size prompt)</a:t>
            </a:r>
            <a:endParaRPr lang="en-US" altLang="x-none" sz="1600" dirty="0">
              <a:latin typeface="Arial" charset="0"/>
              <a:ea typeface="ＭＳ Ｐゴシック" charset="-128"/>
              <a:cs typeface="Arial" charset="0"/>
            </a:endParaRPr>
          </a:p>
          <a:p>
            <a:pPr lvl="1" eaLnBrk="1" hangingPunct="1">
              <a:lnSpc>
                <a:spcPct val="90000"/>
              </a:lnSpc>
              <a:buFont typeface="Arial" charset="0"/>
              <a:buNone/>
            </a:pPr>
            <a:endParaRPr lang="en-US" altLang="x-none" sz="1800" dirty="0">
              <a:latin typeface="Arial" charset="0"/>
              <a:ea typeface="ＭＳ Ｐゴシック" charset="-128"/>
              <a:cs typeface="Arial" charset="0"/>
            </a:endParaRPr>
          </a:p>
          <a:p>
            <a:pPr eaLnBrk="1" hangingPunct="1">
              <a:lnSpc>
                <a:spcPct val="90000"/>
              </a:lnSpc>
              <a:buFont typeface="Arial" charset="0"/>
              <a:buNone/>
            </a:pPr>
            <a:r>
              <a:rPr lang="en-US" altLang="x-none" sz="2000" b="1" dirty="0">
                <a:latin typeface="Arial" charset="0"/>
                <a:ea typeface="ＭＳ Ｐゴシック" charset="-128"/>
                <a:cs typeface="Arial" charset="0"/>
              </a:rPr>
              <a:t>Verify key creation:</a:t>
            </a:r>
          </a:p>
          <a:p>
            <a:pPr lvl="1" eaLnBrk="1" hangingPunct="1">
              <a:lnSpc>
                <a:spcPct val="90000"/>
              </a:lnSpc>
              <a:buFont typeface="Arial" charset="0"/>
              <a:buNone/>
            </a:pPr>
            <a:r>
              <a:rPr lang="en-US" altLang="x-none" sz="1600" dirty="0" err="1">
                <a:latin typeface="Courier New" panose="02070309020205020404" pitchFamily="49" charset="0"/>
                <a:ea typeface="ＭＳ Ｐゴシック" charset="-128"/>
                <a:cs typeface="Courier New" panose="02070309020205020404" pitchFamily="49" charset="0"/>
              </a:rPr>
              <a:t>rtr</a:t>
            </a:r>
            <a:r>
              <a:rPr lang="en-US" altLang="x-none" sz="1600" dirty="0">
                <a:latin typeface="Courier New" panose="02070309020205020404" pitchFamily="49" charset="0"/>
                <a:ea typeface="ＭＳ Ｐゴシック" charset="-128"/>
                <a:cs typeface="Courier New" panose="02070309020205020404" pitchFamily="49" charset="0"/>
              </a:rPr>
              <a:t># </a:t>
            </a:r>
            <a:r>
              <a:rPr lang="en-US" altLang="x-none" sz="1600" dirty="0">
                <a:solidFill>
                  <a:srgbClr val="0000FF"/>
                </a:solidFill>
                <a:latin typeface="Courier" charset="0"/>
                <a:ea typeface="ＭＳ Ｐゴシック" charset="-128"/>
                <a:cs typeface="Arial" charset="0"/>
              </a:rPr>
              <a:t>show crypto key </a:t>
            </a:r>
            <a:r>
              <a:rPr lang="en-US" altLang="x-none" sz="1600" dirty="0" err="1">
                <a:solidFill>
                  <a:srgbClr val="0000FF"/>
                </a:solidFill>
                <a:latin typeface="Courier" charset="0"/>
                <a:ea typeface="ＭＳ Ｐゴシック" charset="-128"/>
                <a:cs typeface="Arial" charset="0"/>
              </a:rPr>
              <a:t>mypubkey</a:t>
            </a:r>
            <a:r>
              <a:rPr lang="en-US" altLang="x-none" sz="1600" dirty="0">
                <a:solidFill>
                  <a:srgbClr val="0000FF"/>
                </a:solidFill>
                <a:latin typeface="Courier" charset="0"/>
                <a:ea typeface="ＭＳ Ｐゴシック" charset="-128"/>
                <a:cs typeface="Arial" charset="0"/>
              </a:rPr>
              <a:t> </a:t>
            </a:r>
            <a:r>
              <a:rPr lang="en-US" altLang="x-none" sz="1600" dirty="0" err="1">
                <a:solidFill>
                  <a:srgbClr val="0000FF"/>
                </a:solidFill>
                <a:latin typeface="Courier" charset="0"/>
                <a:ea typeface="ＭＳ Ｐゴシック" charset="-128"/>
                <a:cs typeface="Arial" charset="0"/>
              </a:rPr>
              <a:t>rsa</a:t>
            </a:r>
            <a:endParaRPr lang="en-US" altLang="x-none" sz="1600" dirty="0">
              <a:solidFill>
                <a:srgbClr val="0000FF"/>
              </a:solidFill>
              <a:latin typeface="Courier" charset="0"/>
              <a:ea typeface="ＭＳ Ｐゴシック" charset="-128"/>
              <a:cs typeface="Arial" charset="0"/>
            </a:endParaRPr>
          </a:p>
          <a:p>
            <a:pPr eaLnBrk="1" hangingPunct="1">
              <a:lnSpc>
                <a:spcPct val="90000"/>
              </a:lnSpc>
              <a:buFont typeface="Arial" charset="0"/>
              <a:buNone/>
            </a:pPr>
            <a:endParaRPr lang="en-US" altLang="x-none" sz="1800" dirty="0">
              <a:latin typeface="Arial" charset="0"/>
              <a:ea typeface="ＭＳ Ｐゴシック" charset="-128"/>
              <a:cs typeface="Arial" charset="0"/>
            </a:endParaRPr>
          </a:p>
          <a:p>
            <a:pPr eaLnBrk="1" hangingPunct="1">
              <a:lnSpc>
                <a:spcPct val="90000"/>
              </a:lnSpc>
              <a:buFont typeface="Arial" charset="0"/>
              <a:buNone/>
            </a:pPr>
            <a:r>
              <a:rPr lang="en-US" altLang="x-none" sz="2000" b="1" dirty="0">
                <a:latin typeface="Arial" charset="0"/>
                <a:ea typeface="ＭＳ Ｐゴシック" charset="-128"/>
                <a:cs typeface="Arial" charset="0"/>
              </a:rPr>
              <a:t>Optionally register events. Restrict to only use SSH version 2 :</a:t>
            </a:r>
          </a:p>
          <a:p>
            <a:pPr lvl="1" eaLnBrk="1" hangingPunct="1">
              <a:lnSpc>
                <a:spcPct val="90000"/>
              </a:lnSpc>
              <a:buFont typeface="Arial" charset="0"/>
              <a:buNone/>
            </a:pPr>
            <a:r>
              <a:rPr lang="en-US" altLang="x-none" sz="1600" dirty="0" err="1">
                <a:latin typeface="Courier New" panose="02070309020205020404" pitchFamily="49" charset="0"/>
                <a:ea typeface="ＭＳ Ｐゴシック" charset="-128"/>
                <a:cs typeface="Courier New" panose="02070309020205020404" pitchFamily="49" charset="0"/>
              </a:rPr>
              <a:t>rtr</a:t>
            </a:r>
            <a:r>
              <a:rPr lang="en-US" altLang="x-none" sz="1600" dirty="0">
                <a:latin typeface="Courier New" panose="02070309020205020404" pitchFamily="49" charset="0"/>
                <a:ea typeface="ＭＳ Ｐゴシック" charset="-128"/>
                <a:cs typeface="Courier New" panose="02070309020205020404" pitchFamily="49" charset="0"/>
              </a:rPr>
              <a:t>(</a:t>
            </a:r>
            <a:r>
              <a:rPr lang="en-US" altLang="x-none" sz="1600" dirty="0" err="1">
                <a:latin typeface="Courier New" panose="02070309020205020404" pitchFamily="49" charset="0"/>
                <a:ea typeface="ＭＳ Ｐゴシック" charset="-128"/>
                <a:cs typeface="Courier New" panose="02070309020205020404" pitchFamily="49" charset="0"/>
              </a:rPr>
              <a:t>config</a:t>
            </a:r>
            <a:r>
              <a:rPr lang="en-US" altLang="x-none" sz="1600" dirty="0">
                <a:latin typeface="Courier New" panose="02070309020205020404" pitchFamily="49" charset="0"/>
                <a:ea typeface="ＭＳ Ｐゴシック" charset="-128"/>
                <a:cs typeface="Courier New" panose="02070309020205020404" pitchFamily="49" charset="0"/>
              </a:rPr>
              <a:t>)# </a:t>
            </a:r>
            <a:r>
              <a:rPr lang="en-US" altLang="x-none" sz="1600" dirty="0" err="1">
                <a:solidFill>
                  <a:srgbClr val="0000FF"/>
                </a:solidFill>
                <a:latin typeface="Courier" charset="0"/>
                <a:ea typeface="ＭＳ Ｐゴシック" charset="-128"/>
                <a:cs typeface="Arial" charset="0"/>
              </a:rPr>
              <a:t>ip</a:t>
            </a:r>
            <a:r>
              <a:rPr lang="en-US" altLang="x-none" sz="1600" dirty="0">
                <a:solidFill>
                  <a:srgbClr val="0000FF"/>
                </a:solidFill>
                <a:latin typeface="Courier" charset="0"/>
                <a:ea typeface="ＭＳ Ｐゴシック" charset="-128"/>
                <a:cs typeface="Arial" charset="0"/>
              </a:rPr>
              <a:t> </a:t>
            </a:r>
            <a:r>
              <a:rPr lang="en-US" altLang="x-none" sz="1600" dirty="0" err="1">
                <a:solidFill>
                  <a:srgbClr val="0000FF"/>
                </a:solidFill>
                <a:latin typeface="Courier" charset="0"/>
                <a:ea typeface="ＭＳ Ｐゴシック" charset="-128"/>
                <a:cs typeface="Arial" charset="0"/>
              </a:rPr>
              <a:t>ssh</a:t>
            </a:r>
            <a:r>
              <a:rPr lang="en-US" altLang="x-none" sz="1600" dirty="0">
                <a:solidFill>
                  <a:srgbClr val="0000FF"/>
                </a:solidFill>
                <a:latin typeface="Courier" charset="0"/>
                <a:ea typeface="ＭＳ Ｐゴシック" charset="-128"/>
                <a:cs typeface="Arial" charset="0"/>
              </a:rPr>
              <a:t> logging events</a:t>
            </a:r>
          </a:p>
          <a:p>
            <a:pPr lvl="1" eaLnBrk="1" hangingPunct="1">
              <a:lnSpc>
                <a:spcPct val="90000"/>
              </a:lnSpc>
              <a:buFont typeface="Arial" charset="0"/>
              <a:buNone/>
            </a:pPr>
            <a:r>
              <a:rPr lang="en-US" altLang="x-none" sz="1600" dirty="0" err="1">
                <a:latin typeface="Courier New" panose="02070309020205020404" pitchFamily="49" charset="0"/>
                <a:ea typeface="ＭＳ Ｐゴシック" charset="-128"/>
                <a:cs typeface="Courier New" panose="02070309020205020404" pitchFamily="49" charset="0"/>
              </a:rPr>
              <a:t>rtr</a:t>
            </a:r>
            <a:r>
              <a:rPr lang="en-US" altLang="x-none" sz="1600" dirty="0">
                <a:latin typeface="Courier New" panose="02070309020205020404" pitchFamily="49" charset="0"/>
                <a:ea typeface="ＭＳ Ｐゴシック" charset="-128"/>
                <a:cs typeface="Courier New" panose="02070309020205020404" pitchFamily="49" charset="0"/>
              </a:rPr>
              <a:t>(</a:t>
            </a:r>
            <a:r>
              <a:rPr lang="en-US" altLang="x-none" sz="1600" dirty="0" err="1">
                <a:latin typeface="Courier New" panose="02070309020205020404" pitchFamily="49" charset="0"/>
                <a:ea typeface="ＭＳ Ｐゴシック" charset="-128"/>
                <a:cs typeface="Courier New" panose="02070309020205020404" pitchFamily="49" charset="0"/>
              </a:rPr>
              <a:t>config</a:t>
            </a:r>
            <a:r>
              <a:rPr lang="en-US" altLang="x-none" sz="1600" dirty="0">
                <a:latin typeface="Courier New" panose="02070309020205020404" pitchFamily="49" charset="0"/>
                <a:ea typeface="ＭＳ Ｐゴシック" charset="-128"/>
                <a:cs typeface="Courier New" panose="02070309020205020404" pitchFamily="49" charset="0"/>
              </a:rPr>
              <a:t>)# </a:t>
            </a:r>
            <a:r>
              <a:rPr lang="en-US" altLang="x-none" sz="1600" dirty="0" err="1">
                <a:solidFill>
                  <a:srgbClr val="0000FF"/>
                </a:solidFill>
                <a:latin typeface="Courier" charset="0"/>
                <a:ea typeface="ＭＳ Ｐゴシック" charset="-128"/>
                <a:cs typeface="Arial" charset="0"/>
              </a:rPr>
              <a:t>ip</a:t>
            </a:r>
            <a:r>
              <a:rPr lang="en-US" altLang="x-none" sz="1600" dirty="0">
                <a:solidFill>
                  <a:srgbClr val="0000FF"/>
                </a:solidFill>
                <a:latin typeface="Courier" charset="0"/>
                <a:ea typeface="ＭＳ Ｐゴシック" charset="-128"/>
                <a:cs typeface="Arial" charset="0"/>
              </a:rPr>
              <a:t> </a:t>
            </a:r>
            <a:r>
              <a:rPr lang="en-US" altLang="x-none" sz="1600" dirty="0" err="1">
                <a:solidFill>
                  <a:srgbClr val="0000FF"/>
                </a:solidFill>
                <a:latin typeface="Courier" charset="0"/>
                <a:ea typeface="ＭＳ Ｐゴシック" charset="-128"/>
                <a:cs typeface="Arial" charset="0"/>
              </a:rPr>
              <a:t>ssh</a:t>
            </a:r>
            <a:r>
              <a:rPr lang="en-US" altLang="x-none" sz="1600" dirty="0">
                <a:solidFill>
                  <a:srgbClr val="0000FF"/>
                </a:solidFill>
                <a:latin typeface="Courier" charset="0"/>
                <a:ea typeface="ＭＳ Ｐゴシック" charset="-128"/>
                <a:cs typeface="Arial" charset="0"/>
              </a:rPr>
              <a:t> version 2</a:t>
            </a:r>
          </a:p>
          <a:p>
            <a:pPr lvl="1" eaLnBrk="1" hangingPunct="1">
              <a:lnSpc>
                <a:spcPct val="90000"/>
              </a:lnSpc>
              <a:buFont typeface="Arial" charset="0"/>
              <a:buNone/>
            </a:pPr>
            <a:endParaRPr lang="en-US" altLang="x-none" sz="1600" dirty="0">
              <a:latin typeface="Courier" charset="0"/>
              <a:ea typeface="ＭＳ Ｐゴシック" charset="-128"/>
              <a:cs typeface="Arial" charset="0"/>
            </a:endParaRPr>
          </a:p>
          <a:p>
            <a:pPr eaLnBrk="1" hangingPunct="1">
              <a:lnSpc>
                <a:spcPct val="90000"/>
              </a:lnSpc>
              <a:buFont typeface="Arial" charset="0"/>
              <a:buNone/>
            </a:pPr>
            <a:r>
              <a:rPr lang="en-US" altLang="x-none" sz="2000" b="1" dirty="0">
                <a:latin typeface="Arial" charset="0"/>
                <a:ea typeface="ＭＳ Ｐゴシック" charset="-128"/>
                <a:cs typeface="Arial" charset="0"/>
              </a:rPr>
              <a:t>Use SSH, disable </a:t>
            </a:r>
            <a:r>
              <a:rPr lang="en-US" altLang="x-none" sz="2000" b="1" i="1" dirty="0">
                <a:latin typeface="Arial" charset="0"/>
                <a:ea typeface="ＭＳ Ｐゴシック" charset="-128"/>
                <a:cs typeface="Arial" charset="0"/>
              </a:rPr>
              <a:t>telnet </a:t>
            </a:r>
            <a:r>
              <a:rPr lang="en-US" altLang="x-none" sz="2000" b="1" dirty="0">
                <a:latin typeface="Arial" charset="0"/>
                <a:ea typeface="ＭＳ Ｐゴシック" charset="-128"/>
                <a:cs typeface="Arial" charset="0"/>
              </a:rPr>
              <a:t>(only use telnet if no other option</a:t>
            </a:r>
            <a:r>
              <a:rPr lang="en-US" altLang="x-none" sz="2000" b="1" i="1" dirty="0">
                <a:latin typeface="Arial" charset="0"/>
                <a:ea typeface="ＭＳ Ｐゴシック" charset="-128"/>
                <a:cs typeface="Arial" charset="0"/>
              </a:rPr>
              <a:t>)</a:t>
            </a:r>
            <a:r>
              <a:rPr lang="en-US" altLang="x-none" sz="2000" b="1" dirty="0">
                <a:latin typeface="Arial" charset="0"/>
                <a:ea typeface="ＭＳ Ｐゴシック" charset="-128"/>
                <a:cs typeface="Arial" charset="0"/>
              </a:rPr>
              <a:t>:</a:t>
            </a:r>
            <a:endParaRPr lang="en-US" altLang="x-none" sz="2000" b="1" i="1" dirty="0">
              <a:latin typeface="Arial" charset="0"/>
              <a:ea typeface="ＭＳ Ｐゴシック" charset="-128"/>
              <a:cs typeface="Arial" charset="0"/>
            </a:endParaRPr>
          </a:p>
          <a:p>
            <a:pPr eaLnBrk="1" hangingPunct="1">
              <a:lnSpc>
                <a:spcPct val="90000"/>
              </a:lnSpc>
              <a:buFont typeface="Arial" charset="0"/>
              <a:buNone/>
            </a:pPr>
            <a:r>
              <a:rPr lang="en-US" altLang="x-none" sz="1600" dirty="0">
                <a:latin typeface="Arial" charset="0"/>
                <a:ea typeface="ＭＳ Ｐゴシック" charset="-128"/>
                <a:cs typeface="Arial" charset="0"/>
              </a:rPr>
              <a:t>	</a:t>
            </a:r>
            <a:r>
              <a:rPr lang="en-US" altLang="x-none" sz="1600" dirty="0" err="1">
                <a:latin typeface="Courier New" panose="02070309020205020404" pitchFamily="49" charset="0"/>
                <a:ea typeface="ＭＳ Ｐゴシック" charset="-128"/>
                <a:cs typeface="Courier New" panose="02070309020205020404" pitchFamily="49" charset="0"/>
              </a:rPr>
              <a:t>rtr</a:t>
            </a:r>
            <a:r>
              <a:rPr lang="en-US" altLang="x-none" sz="1600" dirty="0">
                <a:latin typeface="Courier New" panose="02070309020205020404" pitchFamily="49" charset="0"/>
                <a:ea typeface="ＭＳ Ｐゴシック" charset="-128"/>
                <a:cs typeface="Courier New" panose="02070309020205020404" pitchFamily="49" charset="0"/>
              </a:rPr>
              <a:t>(</a:t>
            </a:r>
            <a:r>
              <a:rPr lang="en-US" altLang="x-none" sz="1600" dirty="0" err="1">
                <a:latin typeface="Courier New" panose="02070309020205020404" pitchFamily="49" charset="0"/>
                <a:ea typeface="ＭＳ Ｐゴシック" charset="-128"/>
                <a:cs typeface="Courier New" panose="02070309020205020404" pitchFamily="49" charset="0"/>
              </a:rPr>
              <a:t>config</a:t>
            </a:r>
            <a:r>
              <a:rPr lang="en-US" altLang="x-none" sz="1600" dirty="0">
                <a:latin typeface="Courier New" panose="02070309020205020404" pitchFamily="49" charset="0"/>
                <a:ea typeface="ＭＳ Ｐゴシック" charset="-128"/>
                <a:cs typeface="Courier New" panose="02070309020205020404" pitchFamily="49" charset="0"/>
              </a:rPr>
              <a:t>)# </a:t>
            </a:r>
            <a:r>
              <a:rPr lang="en-US" altLang="x-none" sz="1600" dirty="0">
                <a:solidFill>
                  <a:srgbClr val="0000FF"/>
                </a:solidFill>
                <a:latin typeface="Courier" charset="0"/>
                <a:ea typeface="ＭＳ Ｐゴシック" charset="-128"/>
                <a:cs typeface="Arial" charset="0"/>
              </a:rPr>
              <a:t>line </a:t>
            </a:r>
            <a:r>
              <a:rPr lang="en-US" altLang="x-none" sz="1600" dirty="0" err="1">
                <a:solidFill>
                  <a:srgbClr val="0000FF"/>
                </a:solidFill>
                <a:latin typeface="Courier" charset="0"/>
                <a:ea typeface="ＭＳ Ｐゴシック" charset="-128"/>
                <a:cs typeface="Arial" charset="0"/>
              </a:rPr>
              <a:t>vty</a:t>
            </a:r>
            <a:r>
              <a:rPr lang="en-US" altLang="x-none" sz="1600" dirty="0">
                <a:solidFill>
                  <a:srgbClr val="0000FF"/>
                </a:solidFill>
                <a:latin typeface="Courier" charset="0"/>
                <a:ea typeface="ＭＳ Ｐゴシック" charset="-128"/>
                <a:cs typeface="Arial" charset="0"/>
              </a:rPr>
              <a:t> 0 4</a:t>
            </a:r>
          </a:p>
          <a:p>
            <a:pPr eaLnBrk="1" hangingPunct="1">
              <a:lnSpc>
                <a:spcPct val="90000"/>
              </a:lnSpc>
              <a:buFont typeface="Arial" charset="0"/>
              <a:buNone/>
            </a:pPr>
            <a:r>
              <a:rPr lang="en-US" altLang="x-none" sz="1600" dirty="0">
                <a:latin typeface="Courier" charset="0"/>
                <a:ea typeface="ＭＳ Ｐゴシック" charset="-128"/>
                <a:cs typeface="Arial" charset="0"/>
              </a:rPr>
              <a:t>	</a:t>
            </a:r>
            <a:r>
              <a:rPr lang="en-US" altLang="x-none" sz="1600" dirty="0" err="1">
                <a:latin typeface="Courier New" panose="02070309020205020404" pitchFamily="49" charset="0"/>
                <a:ea typeface="ＭＳ Ｐゴシック" charset="-128"/>
                <a:cs typeface="Courier New" panose="02070309020205020404" pitchFamily="49" charset="0"/>
              </a:rPr>
              <a:t>rtr</a:t>
            </a:r>
            <a:r>
              <a:rPr lang="en-US" altLang="x-none" sz="1600" dirty="0">
                <a:latin typeface="Courier New" panose="02070309020205020404" pitchFamily="49" charset="0"/>
                <a:ea typeface="ＭＳ Ｐゴシック" charset="-128"/>
                <a:cs typeface="Courier New" panose="02070309020205020404" pitchFamily="49" charset="0"/>
              </a:rPr>
              <a:t>(</a:t>
            </a:r>
            <a:r>
              <a:rPr lang="en-US" altLang="x-none" sz="1600" dirty="0" err="1">
                <a:latin typeface="Courier New" panose="02070309020205020404" pitchFamily="49" charset="0"/>
                <a:ea typeface="ＭＳ Ｐゴシック" charset="-128"/>
                <a:cs typeface="Courier New" panose="02070309020205020404" pitchFamily="49" charset="0"/>
              </a:rPr>
              <a:t>config</a:t>
            </a:r>
            <a:r>
              <a:rPr lang="en-US" altLang="x-none" sz="1600" dirty="0">
                <a:latin typeface="Courier New" panose="02070309020205020404" pitchFamily="49" charset="0"/>
                <a:ea typeface="ＭＳ Ｐゴシック" charset="-128"/>
                <a:cs typeface="Courier New" panose="02070309020205020404" pitchFamily="49" charset="0"/>
              </a:rPr>
              <a:t>)# </a:t>
            </a:r>
            <a:r>
              <a:rPr lang="en-US" altLang="x-none" sz="1600" dirty="0">
                <a:solidFill>
                  <a:srgbClr val="0000FF"/>
                </a:solidFill>
                <a:latin typeface="Courier" charset="0"/>
                <a:ea typeface="ＭＳ Ｐゴシック" charset="-128"/>
                <a:cs typeface="Arial" charset="0"/>
              </a:rPr>
              <a:t>transport input </a:t>
            </a:r>
            <a:r>
              <a:rPr lang="en-US" altLang="x-none" sz="1600" dirty="0" err="1">
                <a:solidFill>
                  <a:srgbClr val="0000FF"/>
                </a:solidFill>
                <a:latin typeface="Courier" charset="0"/>
                <a:ea typeface="ＭＳ Ｐゴシック" charset="-128"/>
                <a:cs typeface="Arial" charset="0"/>
              </a:rPr>
              <a:t>ssh</a:t>
            </a:r>
            <a:endParaRPr lang="en-US" altLang="x-none" sz="1600" dirty="0">
              <a:solidFill>
                <a:srgbClr val="0000FF"/>
              </a:solidFill>
              <a:latin typeface="Courier" charset="0"/>
              <a:ea typeface="ＭＳ Ｐゴシック" charset="-128"/>
              <a:cs typeface="Arial" charset="0"/>
            </a:endParaRPr>
          </a:p>
        </p:txBody>
      </p:sp>
      <p:sp>
        <p:nvSpPr>
          <p:cNvPr id="4" name="Title 3">
            <a:extLst>
              <a:ext uri="{FF2B5EF4-FFF2-40B4-BE49-F238E27FC236}">
                <a16:creationId xmlns:a16="http://schemas.microsoft.com/office/drawing/2014/main" id="{849B8851-BD6C-5646-82F9-56DA91F733A0}"/>
              </a:ext>
            </a:extLst>
          </p:cNvPr>
          <p:cNvSpPr>
            <a:spLocks noGrp="1"/>
          </p:cNvSpPr>
          <p:nvPr>
            <p:ph type="title"/>
          </p:nvPr>
        </p:nvSpPr>
        <p:spPr>
          <a:xfrm>
            <a:off x="457200" y="274638"/>
            <a:ext cx="8229600" cy="944562"/>
          </a:xfrm>
        </p:spPr>
        <p:txBody>
          <a:bodyPr/>
          <a:lstStyle/>
          <a:p>
            <a:r>
              <a:rPr lang="en-US" dirty="0"/>
              <a:t>Authentication &amp; authorization</a:t>
            </a:r>
          </a:p>
        </p:txBody>
      </p:sp>
    </p:spTree>
    <p:extLst>
      <p:ext uri="{BB962C8B-B14F-4D97-AF65-F5344CB8AC3E}">
        <p14:creationId xmlns:p14="http://schemas.microsoft.com/office/powerpoint/2010/main" val="2956868475"/>
      </p:ext>
    </p:extLst>
  </p:cSld>
  <p:clrMapOvr>
    <a:masterClrMapping/>
  </p:clrMapOvr>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24661</TotalTime>
  <Words>1103</Words>
  <Application>Microsoft Macintosh PowerPoint</Application>
  <PresentationFormat>On-screen Show (4:3)</PresentationFormat>
  <Paragraphs>248</Paragraphs>
  <Slides>20</Slides>
  <Notes>4</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20</vt:i4>
      </vt:variant>
    </vt:vector>
  </HeadingPairs>
  <TitlesOfParts>
    <vt:vector size="31" baseType="lpstr">
      <vt:lpstr>ＭＳ Ｐゴシック</vt:lpstr>
      <vt:lpstr>Arial</vt:lpstr>
      <vt:lpstr>Calibri</vt:lpstr>
      <vt:lpstr>Courier</vt:lpstr>
      <vt:lpstr>Courier New</vt:lpstr>
      <vt:lpstr>Lucida Sans Unicode</vt:lpstr>
      <vt:lpstr>Verdana</vt:lpstr>
      <vt:lpstr>Wingdings</vt:lpstr>
      <vt:lpstr>Wingdings 2</vt:lpstr>
      <vt:lpstr>Wingdings 3</vt:lpstr>
      <vt:lpstr>Default Design</vt:lpstr>
      <vt:lpstr>Cisco Configuration</vt:lpstr>
      <vt:lpstr>Topics</vt:lpstr>
      <vt:lpstr>CLI Modes</vt:lpstr>
      <vt:lpstr>Accessing the router (first time)</vt:lpstr>
      <vt:lpstr>Accessing the router (first time)</vt:lpstr>
      <vt:lpstr>Accessing the configuration</vt:lpstr>
      <vt:lpstr>Basic configuration  (hostname and DNS)</vt:lpstr>
      <vt:lpstr>Authentication &amp; authorization</vt:lpstr>
      <vt:lpstr>Authentication &amp; authorization</vt:lpstr>
      <vt:lpstr>Log collection (syslog*)</vt:lpstr>
      <vt:lpstr>Time synchronization</vt:lpstr>
      <vt:lpstr>SNMP configuration</vt:lpstr>
      <vt:lpstr>SNMP configuration</vt:lpstr>
      <vt:lpstr>Cisco Discovery Protocol (CDP)</vt:lpstr>
      <vt:lpstr>Enabling NetFlow flows version 5</vt:lpstr>
      <vt:lpstr>Enabling top-talkers NetFlow (version 5)</vt:lpstr>
      <vt:lpstr>Enabling NetFlow IPv4 flows (version 9)</vt:lpstr>
      <vt:lpstr>Enabling NetFlow IPv6 flows (version 9)</vt:lpstr>
      <vt:lpstr>Viewing NetFlow flows (version 9)</vt:lpstr>
      <vt:lpstr>Questions?</vt:lpstr>
    </vt:vector>
  </TitlesOfParts>
  <Manager/>
  <Company>Network Startup Resource Center</Company>
  <LinksUpToDate>false</LinksUpToDate>
  <SharedDoc>false</SharedDoc>
  <HyperlinkBase/>
  <HyperlinksChanged>false</HyperlinksChanged>
  <AppVersion>16.0010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Slide</dc:title>
  <dc:subject/>
  <dc:creator/>
  <cp:keywords/>
  <dc:description>Template for NSRC workshop presentations</dc:description>
  <cp:lastModifiedBy>Hervey Allen</cp:lastModifiedBy>
  <cp:revision>439</cp:revision>
  <dcterms:created xsi:type="dcterms:W3CDTF">2015-09-02T22:59:13Z</dcterms:created>
  <dcterms:modified xsi:type="dcterms:W3CDTF">2018-02-18T20:47:25Z</dcterms:modified>
  <cp:category/>
</cp:coreProperties>
</file>