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20"/>
  </p:notesMasterIdLst>
  <p:sldIdLst>
    <p:sldId id="256" r:id="rId2"/>
    <p:sldId id="258" r:id="rId3"/>
    <p:sldId id="260" r:id="rId4"/>
    <p:sldId id="261" r:id="rId5"/>
    <p:sldId id="262" r:id="rId6"/>
    <p:sldId id="263" r:id="rId7"/>
    <p:sldId id="265" r:id="rId8"/>
    <p:sldId id="264" r:id="rId9"/>
    <p:sldId id="289" r:id="rId10"/>
    <p:sldId id="267" r:id="rId11"/>
    <p:sldId id="268" r:id="rId12"/>
    <p:sldId id="270" r:id="rId13"/>
    <p:sldId id="290" r:id="rId14"/>
    <p:sldId id="291" r:id="rId15"/>
    <p:sldId id="292" r:id="rId16"/>
    <p:sldId id="293" r:id="rId17"/>
    <p:sldId id="294" r:id="rId18"/>
    <p:sldId id="295" r:id="rId19"/>
  </p:sldIdLst>
  <p:sldSz cx="10080625" cy="7559675"/>
  <p:notesSz cx="7559675" cy="10691813"/>
  <p:defaultTextStyle>
    <a:defPPr>
      <a:defRPr lang="en-GB"/>
    </a:defPPr>
    <a:lvl1pPr algn="l" defTabSz="719138" rtl="0" fontAlgn="base" hangingPunct="0"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sz="2400" kern="1200">
        <a:solidFill>
          <a:schemeClr val="bg1"/>
        </a:solidFill>
        <a:latin typeface="Arial" charset="0"/>
        <a:ea typeface="+mn-ea"/>
        <a:cs typeface="+mn-cs"/>
      </a:defRPr>
    </a:lvl1pPr>
    <a:lvl2pPr marL="431800" indent="-215900" algn="l" defTabSz="719138" rtl="0" fontAlgn="base" hangingPunct="0"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sz="2400" kern="1200">
        <a:solidFill>
          <a:schemeClr val="bg1"/>
        </a:solidFill>
        <a:latin typeface="Arial" charset="0"/>
        <a:ea typeface="+mn-ea"/>
        <a:cs typeface="+mn-cs"/>
      </a:defRPr>
    </a:lvl2pPr>
    <a:lvl3pPr marL="647700" indent="-215900" algn="l" defTabSz="719138" rtl="0" fontAlgn="base" hangingPunct="0"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sz="2400" kern="1200">
        <a:solidFill>
          <a:schemeClr val="bg1"/>
        </a:solidFill>
        <a:latin typeface="Arial" charset="0"/>
        <a:ea typeface="+mn-ea"/>
        <a:cs typeface="+mn-cs"/>
      </a:defRPr>
    </a:lvl3pPr>
    <a:lvl4pPr marL="863600" indent="-215900" algn="l" defTabSz="719138" rtl="0" fontAlgn="base" hangingPunct="0"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sz="2400" kern="1200">
        <a:solidFill>
          <a:schemeClr val="bg1"/>
        </a:solidFill>
        <a:latin typeface="Arial" charset="0"/>
        <a:ea typeface="+mn-ea"/>
        <a:cs typeface="+mn-cs"/>
      </a:defRPr>
    </a:lvl4pPr>
    <a:lvl5pPr marL="1079500" indent="-215900" algn="l" defTabSz="719138" rtl="0" fontAlgn="base" hangingPunct="0">
      <a:spcBef>
        <a:spcPct val="0"/>
      </a:spcBef>
      <a:spcAft>
        <a:spcPct val="0"/>
      </a:spcAft>
      <a:buClr>
        <a:srgbClr val="000000"/>
      </a:buClr>
      <a:buSzPct val="45000"/>
      <a:buFont typeface="Wingdings" charset="2"/>
      <a:defRPr sz="2400"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468" y="-7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2362" cy="3698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1169988" y="5086350"/>
            <a:ext cx="5224462" cy="4105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719138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719138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719138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719138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719138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9988" y="5086350"/>
            <a:ext cx="5226050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8400" y="5086350"/>
            <a:ext cx="5222875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8400" y="5086350"/>
            <a:ext cx="5221288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8400" y="5086350"/>
            <a:ext cx="5222875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8400" y="5086350"/>
            <a:ext cx="5222875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8400" y="5086350"/>
            <a:ext cx="5222875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9988" y="5086350"/>
            <a:ext cx="5226050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9988" y="5086350"/>
            <a:ext cx="5226050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8400" y="5086350"/>
            <a:ext cx="5222875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8400" y="5086350"/>
            <a:ext cx="5222875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12863" y="1027113"/>
            <a:ext cx="4933950" cy="37004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69988" y="5086350"/>
            <a:ext cx="5226050" cy="41084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5141358"/>
            <a:ext cx="1008844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56047" y="1931918"/>
            <a:ext cx="8568531" cy="2016973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53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56047" y="3981128"/>
            <a:ext cx="8568531" cy="1322451"/>
          </a:xfrm>
        </p:spPr>
        <p:txBody>
          <a:bodyPr lIns="50397" rIns="50397"/>
          <a:lstStyle>
            <a:lvl1pPr marL="0" marR="70556" indent="0" algn="r">
              <a:buNone/>
              <a:defRPr>
                <a:solidFill>
                  <a:schemeClr val="tx2"/>
                </a:solidFill>
              </a:defRPr>
            </a:lvl1pPr>
            <a:lvl2pPr marL="503972" indent="0" algn="ctr">
              <a:buNone/>
            </a:lvl2pPr>
            <a:lvl3pPr marL="1007943" indent="0" algn="ctr">
              <a:buNone/>
            </a:lvl3pPr>
            <a:lvl4pPr marL="1511915" indent="0" algn="ctr">
              <a:buNone/>
            </a:lvl4pPr>
            <a:lvl5pPr marL="2015886" indent="0" algn="ctr">
              <a:buNone/>
            </a:lvl5pPr>
            <a:lvl6pPr marL="2519858" indent="0" algn="ctr">
              <a:buNone/>
            </a:lvl6pPr>
            <a:lvl7pPr marL="3023829" indent="0" algn="ctr">
              <a:buNone/>
            </a:lvl7pPr>
            <a:lvl8pPr marL="3527801" indent="0" algn="ctr">
              <a:buNone/>
            </a:lvl8pPr>
            <a:lvl9pPr marL="4031772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4150" y="5459765"/>
            <a:ext cx="10084776" cy="2107723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9/21/2009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031" y="1632891"/>
            <a:ext cx="9072563" cy="483483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9/21/2009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5049" y="302740"/>
            <a:ext cx="1959537" cy="6164983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031" y="302741"/>
            <a:ext cx="6972432" cy="616498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9/21/2009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9/21/2009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370" y="1168136"/>
            <a:ext cx="8568531" cy="2015913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53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4518" y="3231669"/>
            <a:ext cx="5040313" cy="1603745"/>
          </a:xfrm>
        </p:spPr>
        <p:txBody>
          <a:bodyPr lIns="100794" rIns="100794" anchor="t"/>
          <a:lstStyle>
            <a:lvl1pPr marL="0" indent="0" algn="l">
              <a:buNone/>
              <a:defRPr sz="2500">
                <a:solidFill>
                  <a:schemeClr val="tx1"/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9/21/2009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Chevron 6"/>
          <p:cNvSpPr/>
          <p:nvPr/>
        </p:nvSpPr>
        <p:spPr>
          <a:xfrm>
            <a:off x="4009187" y="3312976"/>
            <a:ext cx="201613" cy="251989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803676" y="3312976"/>
            <a:ext cx="201613" cy="251989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031" y="1632890"/>
            <a:ext cx="4452276" cy="498903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4318" y="1632890"/>
            <a:ext cx="4452276" cy="498903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9/21/2009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031" y="300987"/>
            <a:ext cx="9072563" cy="1259946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031" y="5963744"/>
            <a:ext cx="4454027" cy="839964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201589" anchor="ctr"/>
          <a:lstStyle>
            <a:lvl1pPr marL="0" indent="0">
              <a:buNone/>
              <a:defRPr sz="2600" b="0">
                <a:solidFill>
                  <a:schemeClr val="bg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120819" y="5963744"/>
            <a:ext cx="4455776" cy="839964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201589" anchor="ctr"/>
          <a:lstStyle>
            <a:lvl1pPr marL="0" indent="0">
              <a:buNone/>
              <a:defRPr sz="2600" b="0">
                <a:solidFill>
                  <a:schemeClr val="bg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4031" y="1592067"/>
            <a:ext cx="4454027" cy="4345064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0818" y="1592067"/>
            <a:ext cx="4455776" cy="4345064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9/21/2009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9/21/2009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9/21/2009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063" y="5375769"/>
            <a:ext cx="8248138" cy="503978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8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872302" y="5903008"/>
            <a:ext cx="4381712" cy="1007957"/>
          </a:xfrm>
        </p:spPr>
        <p:txBody>
          <a:bodyPr/>
          <a:lstStyle>
            <a:lvl1pPr marL="0" indent="0" algn="r">
              <a:buNone/>
              <a:defRPr sz="1800"/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008063" y="302387"/>
            <a:ext cx="8245951" cy="5039783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16086" y="7063571"/>
            <a:ext cx="2116931" cy="403183"/>
          </a:xfrm>
        </p:spPr>
        <p:txBody>
          <a:bodyPr/>
          <a:lstStyle>
            <a:extLst/>
          </a:lstStyle>
          <a:p>
            <a:fld id="{544213AF-26F6-41FA-8D85-E2C5388D6E58}" type="datetimeFigureOut">
              <a:rPr lang="en-US" smtClean="0"/>
              <a:pPr/>
              <a:t>9/21/2009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8129" y="6000343"/>
            <a:ext cx="7896490" cy="714556"/>
          </a:xfrm>
          <a:noFill/>
        </p:spPr>
        <p:txBody>
          <a:bodyPr lIns="100794" tIns="0" rIns="100794" anchor="t"/>
          <a:lstStyle>
            <a:lvl1pPr marL="0" marR="20159" indent="0" algn="r">
              <a:buNone/>
              <a:defRPr sz="15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2016" y="209405"/>
            <a:ext cx="9576594" cy="4838192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5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9/21/2009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28726" y="7063572"/>
            <a:ext cx="2591463" cy="40248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016" y="5362896"/>
            <a:ext cx="8902603" cy="62024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3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89822" y="5513771"/>
            <a:ext cx="4191444" cy="159076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9047" y="6376917"/>
            <a:ext cx="4191444" cy="92396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661" y="6383784"/>
            <a:ext cx="3750815" cy="1191457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100794" tIns="50397" rIns="100794" bIns="50397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0183" y="6379910"/>
            <a:ext cx="3754337" cy="1195331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9551582" y="5498831"/>
            <a:ext cx="201613" cy="251989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9346071" y="5498831"/>
            <a:ext cx="201613" cy="251989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89822" y="5513771"/>
            <a:ext cx="4191444" cy="159076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9047" y="6376917"/>
            <a:ext cx="4191444" cy="92396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661" y="6383784"/>
            <a:ext cx="3750815" cy="1191457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100794" tIns="50397" rIns="100794" bIns="50397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0183" y="6379910"/>
            <a:ext cx="3754337" cy="1195331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504031" y="302737"/>
            <a:ext cx="9072563" cy="1259946"/>
          </a:xfrm>
          <a:prstGeom prst="rect">
            <a:avLst/>
          </a:prstGeom>
        </p:spPr>
        <p:txBody>
          <a:bodyPr vert="horz" lIns="100794" tIns="50397" rIns="100794" bIns="50397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504031" y="1632890"/>
            <a:ext cx="9072563" cy="4989036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7416086" y="7063571"/>
            <a:ext cx="2116931" cy="403183"/>
          </a:xfrm>
          <a:prstGeom prst="rect">
            <a:avLst/>
          </a:prstGeom>
        </p:spPr>
        <p:txBody>
          <a:bodyPr vert="horz" lIns="100794" tIns="50397" rIns="100794" bIns="50397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  <a:extLst/>
          </a:lstStyle>
          <a:p>
            <a:fld id="{544213AF-26F6-41FA-8D85-E2C5388D6E58}" type="datetimeFigureOut">
              <a:rPr lang="en-US" smtClean="0"/>
              <a:pPr/>
              <a:t>9/21/2009</a:t>
            </a:fld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828726" y="7063572"/>
            <a:ext cx="2591463" cy="402483"/>
          </a:xfrm>
          <a:prstGeom prst="rect">
            <a:avLst/>
          </a:prstGeom>
        </p:spPr>
        <p:txBody>
          <a:bodyPr vert="horz" lIns="100794" tIns="50397" rIns="100794" bIns="50397" anchor="b"/>
          <a:lstStyle>
            <a:lvl1pPr algn="r" eaLnBrk="1" latinLnBrk="0" hangingPunct="1">
              <a:defRPr kumimoji="0" sz="1100">
                <a:solidFill>
                  <a:schemeClr val="tx1"/>
                </a:solidFill>
              </a:defRPr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1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9533017" y="7063572"/>
            <a:ext cx="403225" cy="402483"/>
          </a:xfrm>
          <a:prstGeom prst="rect">
            <a:avLst/>
          </a:prstGeom>
        </p:spPr>
        <p:txBody>
          <a:bodyPr vert="horz" lIns="100794" tIns="50397" rIns="100794" bIns="50397" anchor="b"/>
          <a:lstStyle>
            <a:lvl1pPr algn="r" eaLnBrk="1" latinLnBrk="0" hangingPunct="1">
              <a:defRPr kumimoji="0" sz="1100" b="0">
                <a:solidFill>
                  <a:schemeClr val="tx1"/>
                </a:solidFill>
              </a:defRPr>
            </a:lvl1pPr>
            <a:extLst/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 sz="11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403177" indent="-282224" algn="l" rtl="0" eaLnBrk="1" latinLnBrk="0" hangingPunct="1">
        <a:spcBef>
          <a:spcPts val="441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401" indent="-251986" algn="l" rtl="0" eaLnBrk="1" latinLnBrk="0" hangingPunct="1">
        <a:spcBef>
          <a:spcPts val="357"/>
        </a:spcBef>
        <a:buClr>
          <a:schemeClr val="accent1"/>
        </a:buClr>
        <a:buFont typeface="Verdana"/>
        <a:buChar char="◦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947467" indent="-251986" algn="l" rtl="0" eaLnBrk="1" latinLnBrk="0" hangingPunct="1">
        <a:spcBef>
          <a:spcPts val="386"/>
        </a:spcBef>
        <a:buClr>
          <a:schemeClr val="accent2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259929" indent="-251986" algn="l" rtl="0" eaLnBrk="1" latinLnBrk="0" hangingPunct="1">
        <a:spcBef>
          <a:spcPts val="386"/>
        </a:spcBef>
        <a:buClr>
          <a:schemeClr val="accent2"/>
        </a:buClr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1511915" indent="-251986" algn="l" rtl="0" eaLnBrk="1" latinLnBrk="0" hangingPunct="1">
        <a:spcBef>
          <a:spcPts val="386"/>
        </a:spcBef>
        <a:buClr>
          <a:schemeClr val="accent2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3900" indent="-251986" algn="l" rtl="0" eaLnBrk="1" latinLnBrk="0" hangingPunct="1">
        <a:spcBef>
          <a:spcPts val="386"/>
        </a:spcBef>
        <a:buClr>
          <a:schemeClr val="accent3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015886" indent="-251986" algn="l" rtl="0" eaLnBrk="1" latinLnBrk="0" hangingPunct="1">
        <a:spcBef>
          <a:spcPts val="386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267872" indent="-251986" algn="l" rtl="0" eaLnBrk="1" latinLnBrk="0" hangingPunct="1">
        <a:spcBef>
          <a:spcPts val="386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519858" indent="-251986" algn="l" rtl="0" eaLnBrk="1" latinLnBrk="0" hangingPunct="1">
        <a:spcBef>
          <a:spcPts val="386"/>
        </a:spcBef>
        <a:buClr>
          <a:schemeClr val="accent3"/>
        </a:buClr>
        <a:buFont typeface="Wingdings 2"/>
        <a:buChar char="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svnbook.red-bean.com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741363" y="282575"/>
            <a:ext cx="8609012" cy="1262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4400" b="1" dirty="0" smtClean="0">
                <a:solidFill>
                  <a:srgbClr val="333333"/>
                </a:solidFill>
                <a:ea typeface="msmincho" charset="0"/>
                <a:cs typeface="msmincho" charset="0"/>
              </a:rPr>
              <a:t>Subversion (SVN)</a:t>
            </a:r>
            <a:endParaRPr lang="en-GB" sz="4400" b="1" dirty="0">
              <a:solidFill>
                <a:srgbClr val="333333"/>
              </a:solidFill>
              <a:ea typeface="msmincho" charset="0"/>
              <a:cs typeface="msmincho" charset="0"/>
            </a:endParaRPr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741363" y="1441450"/>
            <a:ext cx="8772525" cy="5981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marL="423863" lvl="1" indent="-214313"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dirty="0">
              <a:solidFill>
                <a:srgbClr val="333333"/>
              </a:solidFill>
              <a:latin typeface="Lucida Sans Typewriter Regular" pitchFamily="49" charset="0"/>
              <a:ea typeface="Bitstream Vera Sans" charset="0"/>
              <a:cs typeface="Bitstream Vera Sans" charset="0"/>
            </a:endParaRPr>
          </a:p>
          <a:p>
            <a:pPr marL="423863" lvl="1" indent="-214313"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dirty="0">
              <a:solidFill>
                <a:srgbClr val="333333"/>
              </a:solidFill>
              <a:latin typeface="Lucida Sans Typewriter Regular" pitchFamily="49" charset="0"/>
              <a:ea typeface="Bitstream Vera Sans" charset="0"/>
              <a:cs typeface="Bitstream Vera Sans" charset="0"/>
            </a:endParaRPr>
          </a:p>
          <a:p>
            <a:pPr marL="423863" lvl="1" indent="-214313"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dirty="0">
              <a:solidFill>
                <a:srgbClr val="333333"/>
              </a:solidFill>
              <a:latin typeface="Lucida Sans Typewriter Regular" pitchFamily="49" charset="0"/>
              <a:ea typeface="Bitstream Vera Sans" charset="0"/>
              <a:cs typeface="Bitstream Vera Sans" charset="0"/>
            </a:endParaRPr>
          </a:p>
          <a:p>
            <a:pPr marL="423863" lvl="1" indent="-214313">
              <a:lnSpc>
                <a:spcPct val="96000"/>
              </a:lnSpc>
              <a:buFont typeface="Arial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3600" dirty="0" err="1" smtClean="0">
                <a:solidFill>
                  <a:srgbClr val="333333"/>
                </a:solidFill>
                <a:latin typeface="Arial" pitchFamily="34" charset="0"/>
                <a:ea typeface="Bitstream Vera Sans" charset="0"/>
                <a:cs typeface="Arial" pitchFamily="34" charset="0"/>
              </a:rPr>
              <a:t>Sistema</a:t>
            </a:r>
            <a:r>
              <a:rPr lang="en-GB" sz="3600" dirty="0" smtClean="0">
                <a:solidFill>
                  <a:srgbClr val="333333"/>
                </a:solidFill>
                <a:latin typeface="Arial" pitchFamily="34" charset="0"/>
                <a:ea typeface="Bitstream Vera Sans" charset="0"/>
                <a:cs typeface="Arial" pitchFamily="34" charset="0"/>
              </a:rPr>
              <a:t> de Control de </a:t>
            </a:r>
            <a:r>
              <a:rPr lang="en-GB" sz="3600" dirty="0" err="1" smtClean="0">
                <a:solidFill>
                  <a:srgbClr val="333333"/>
                </a:solidFill>
                <a:latin typeface="Arial" pitchFamily="34" charset="0"/>
                <a:ea typeface="Bitstream Vera Sans" charset="0"/>
                <a:cs typeface="Arial" pitchFamily="34" charset="0"/>
              </a:rPr>
              <a:t>Versiones</a:t>
            </a:r>
            <a:endParaRPr lang="en-GB" sz="3600" dirty="0" smtClean="0">
              <a:solidFill>
                <a:srgbClr val="333333"/>
              </a:solidFill>
              <a:latin typeface="Arial" pitchFamily="34" charset="0"/>
              <a:ea typeface="Bitstream Vera Sans" charset="0"/>
              <a:cs typeface="Arial" pitchFamily="34" charset="0"/>
            </a:endParaRPr>
          </a:p>
          <a:p>
            <a:pPr marL="423863" lvl="1" indent="-214313">
              <a:lnSpc>
                <a:spcPct val="96000"/>
              </a:lnSpc>
              <a:buFont typeface="Arial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3600" dirty="0" err="1" smtClean="0">
                <a:solidFill>
                  <a:srgbClr val="333333"/>
                </a:solidFill>
                <a:latin typeface="Arial" pitchFamily="34" charset="0"/>
                <a:ea typeface="Bitstream Vera Sans" charset="0"/>
                <a:cs typeface="Arial" pitchFamily="34" charset="0"/>
              </a:rPr>
              <a:t>Sucesor</a:t>
            </a:r>
            <a:r>
              <a:rPr lang="en-GB" sz="3600" dirty="0" smtClean="0">
                <a:solidFill>
                  <a:srgbClr val="333333"/>
                </a:solidFill>
                <a:latin typeface="Arial" pitchFamily="34" charset="0"/>
                <a:ea typeface="Bitstream Vera Sans" charset="0"/>
                <a:cs typeface="Arial" pitchFamily="34" charset="0"/>
              </a:rPr>
              <a:t> de CVS</a:t>
            </a:r>
          </a:p>
          <a:p>
            <a:pPr marL="423863" lvl="1" indent="-214313">
              <a:lnSpc>
                <a:spcPct val="96000"/>
              </a:lnSpc>
              <a:buFont typeface="Arial" pitchFamily="34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3600" dirty="0">
              <a:solidFill>
                <a:srgbClr val="333333"/>
              </a:solidFill>
              <a:latin typeface="Arial" pitchFamily="34" charset="0"/>
              <a:ea typeface="Bitstream Vera Sans" charset="0"/>
              <a:cs typeface="Arial" pitchFamily="34" charset="0"/>
            </a:endParaRPr>
          </a:p>
          <a:p>
            <a:pPr marL="423863" lvl="1" indent="-214313"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3600" dirty="0">
              <a:solidFill>
                <a:srgbClr val="333333"/>
              </a:solidFill>
              <a:latin typeface="Lucida Sans Typewriter Regular" pitchFamily="49" charset="0"/>
              <a:ea typeface="Bitstream Vera Sans" charset="0"/>
              <a:cs typeface="Bitstream Vera Sans" charset="0"/>
            </a:endParaRPr>
          </a:p>
          <a:p>
            <a:pPr marL="423863" lvl="1" indent="-214313"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dirty="0">
              <a:solidFill>
                <a:srgbClr val="333333"/>
              </a:solidFill>
              <a:latin typeface="Lucida Sans Typewriter Regular" pitchFamily="49" charset="0"/>
              <a:ea typeface="Bitstream Vera Sans" charset="0"/>
              <a:cs typeface="Bitstream Vera Sans" charset="0"/>
            </a:endParaRPr>
          </a:p>
          <a:p>
            <a:pPr marL="423863" lvl="1" indent="-214313"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dirty="0">
              <a:solidFill>
                <a:srgbClr val="333333"/>
              </a:solidFill>
              <a:latin typeface="Lucida Sans Typewriter Regular" pitchFamily="49" charset="0"/>
              <a:ea typeface="Bitstream Vera Sans" charset="0"/>
              <a:cs typeface="Bitstream Vera Sans" charset="0"/>
            </a:endParaRPr>
          </a:p>
          <a:p>
            <a:pPr marL="423863" lvl="1" indent="-214313" algn="ctr">
              <a:lnSpc>
                <a:spcPct val="96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dirty="0">
              <a:solidFill>
                <a:srgbClr val="333333"/>
              </a:solidFill>
              <a:latin typeface="Lucida Sans Typewriter Regular" pitchFamily="49" charset="0"/>
              <a:ea typeface="Bitstream Vera Sans" charset="0"/>
              <a:cs typeface="Bitstream Vera Sans" charset="0"/>
            </a:endParaRPr>
          </a:p>
        </p:txBody>
      </p:sp>
      <p:pic>
        <p:nvPicPr>
          <p:cNvPr id="5" name="Picture 4" descr="RTNLogoGreyWeb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4425" y="6950075"/>
            <a:ext cx="3886200" cy="6096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idx="1"/>
          </p:nvPr>
        </p:nvSpPr>
        <p:spPr>
          <a:xfrm>
            <a:off x="741363" y="1800225"/>
            <a:ext cx="8609012" cy="5219700"/>
          </a:xfrm>
          <a:ln/>
        </p:spPr>
        <p:txBody>
          <a:bodyPr/>
          <a:lstStyle/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err="1" smtClean="0"/>
              <a:t>Existen</a:t>
            </a:r>
            <a:r>
              <a:rPr lang="en-GB" dirty="0" smtClean="0"/>
              <a:t> </a:t>
            </a:r>
            <a:r>
              <a:rPr lang="en-GB" dirty="0" err="1" smtClean="0"/>
              <a:t>para</a:t>
            </a:r>
            <a:r>
              <a:rPr lang="en-GB" dirty="0" smtClean="0"/>
              <a:t> </a:t>
            </a:r>
            <a:r>
              <a:rPr lang="en-GB" dirty="0" err="1" smtClean="0"/>
              <a:t>varios</a:t>
            </a:r>
            <a:r>
              <a:rPr lang="en-GB" dirty="0" smtClean="0"/>
              <a:t> </a:t>
            </a:r>
            <a:r>
              <a:rPr lang="en-GB" dirty="0" err="1" smtClean="0"/>
              <a:t>sistemas</a:t>
            </a:r>
            <a:r>
              <a:rPr lang="en-GB" dirty="0" smtClean="0"/>
              <a:t> </a:t>
            </a:r>
            <a:r>
              <a:rPr lang="en-GB" dirty="0" err="1" smtClean="0"/>
              <a:t>operativos</a:t>
            </a:r>
            <a:r>
              <a:rPr lang="en-GB" dirty="0" smtClean="0"/>
              <a:t> </a:t>
            </a:r>
            <a:endParaRPr lang="en-GB" dirty="0"/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err="1" smtClean="0"/>
              <a:t>svn</a:t>
            </a:r>
            <a:r>
              <a:rPr lang="en-GB" dirty="0" smtClean="0"/>
              <a:t> (UNIX)</a:t>
            </a:r>
            <a:r>
              <a:rPr lang="en-GB" dirty="0"/>
              <a:t>‏</a:t>
            </a:r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err="1" smtClean="0"/>
              <a:t>TortoiseSVN</a:t>
            </a:r>
            <a:r>
              <a:rPr lang="en-GB" dirty="0" smtClean="0"/>
              <a:t> (Windows)</a:t>
            </a:r>
            <a:r>
              <a:rPr lang="en-GB" dirty="0"/>
              <a:t>‏</a:t>
            </a:r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/>
              <a:t>...</a:t>
            </a:r>
          </a:p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err="1" smtClean="0"/>
              <a:t>Acceso</a:t>
            </a:r>
            <a:r>
              <a:rPr lang="en-GB" dirty="0" smtClean="0"/>
              <a:t> local o a </a:t>
            </a:r>
            <a:r>
              <a:rPr lang="en-GB" dirty="0" err="1" smtClean="0"/>
              <a:t>través</a:t>
            </a:r>
            <a:r>
              <a:rPr lang="en-GB" dirty="0" smtClean="0"/>
              <a:t> de la red</a:t>
            </a:r>
          </a:p>
        </p:txBody>
      </p:sp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15875"/>
            <a:ext cx="8609012" cy="1425575"/>
          </a:xfrm>
          <a:ln/>
        </p:spPr>
        <p:txBody>
          <a:bodyPr/>
          <a:lstStyle/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/>
              <a:t>SVN - </a:t>
            </a:r>
            <a:r>
              <a:rPr lang="en-GB" dirty="0" err="1" smtClean="0"/>
              <a:t>clientes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idx="1"/>
          </p:nvPr>
        </p:nvSpPr>
        <p:spPr>
          <a:xfrm>
            <a:off x="696912" y="1417637"/>
            <a:ext cx="8772525" cy="5391150"/>
          </a:xfrm>
          <a:ln/>
        </p:spPr>
        <p:txBody>
          <a:bodyPr>
            <a:normAutofit/>
          </a:bodyPr>
          <a:lstStyle/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 dirty="0"/>
              <a:t>import</a:t>
            </a:r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dirty="0" err="1" smtClean="0"/>
              <a:t>importa</a:t>
            </a:r>
            <a:r>
              <a:rPr lang="en-GB" sz="1600" dirty="0" smtClean="0"/>
              <a:t> un </a:t>
            </a:r>
            <a:r>
              <a:rPr lang="en-GB" sz="1600" dirty="0" err="1" smtClean="0"/>
              <a:t>nuevo</a:t>
            </a:r>
            <a:r>
              <a:rPr lang="en-GB" sz="1600" dirty="0" smtClean="0"/>
              <a:t> </a:t>
            </a:r>
            <a:r>
              <a:rPr lang="en-GB" sz="1600" dirty="0" err="1" smtClean="0"/>
              <a:t>proyecto</a:t>
            </a:r>
            <a:r>
              <a:rPr lang="en-GB" sz="1600" dirty="0" smtClean="0"/>
              <a:t> a un </a:t>
            </a:r>
            <a:r>
              <a:rPr lang="en-GB" sz="1600" dirty="0" err="1" smtClean="0"/>
              <a:t>repositorio</a:t>
            </a:r>
            <a:r>
              <a:rPr lang="en-GB" sz="1600" dirty="0" smtClean="0"/>
              <a:t> </a:t>
            </a:r>
            <a:r>
              <a:rPr lang="en-GB" sz="1600" dirty="0"/>
              <a:t>repository</a:t>
            </a:r>
            <a:br>
              <a:rPr lang="en-GB" sz="1600" dirty="0"/>
            </a:br>
            <a:endParaRPr lang="en-GB" sz="1600" dirty="0"/>
          </a:p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 dirty="0"/>
              <a:t>checkout (co</a:t>
            </a:r>
            <a:r>
              <a:rPr lang="en-GB" sz="2000" dirty="0" smtClean="0"/>
              <a:t>)‏</a:t>
            </a:r>
            <a:endParaRPr lang="en-GB" sz="2000" dirty="0"/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dirty="0" err="1" smtClean="0"/>
              <a:t>Copia</a:t>
            </a:r>
            <a:r>
              <a:rPr lang="en-GB" sz="1600" dirty="0" smtClean="0"/>
              <a:t> del </a:t>
            </a:r>
            <a:r>
              <a:rPr lang="en-GB" sz="1600" dirty="0" err="1" smtClean="0"/>
              <a:t>repositorio</a:t>
            </a:r>
            <a:r>
              <a:rPr lang="en-GB" sz="1600" dirty="0" smtClean="0"/>
              <a:t> al </a:t>
            </a:r>
            <a:r>
              <a:rPr lang="en-GB" sz="1600" dirty="0" err="1" smtClean="0"/>
              <a:t>directorio</a:t>
            </a:r>
            <a:r>
              <a:rPr lang="en-GB" sz="1600" dirty="0" smtClean="0"/>
              <a:t> local</a:t>
            </a:r>
            <a:r>
              <a:rPr lang="en-GB" sz="1800" dirty="0"/>
              <a:t/>
            </a:r>
            <a:br>
              <a:rPr lang="en-GB" sz="1800" dirty="0"/>
            </a:br>
            <a:endParaRPr lang="en-GB" sz="1800" dirty="0"/>
          </a:p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 dirty="0"/>
              <a:t>update (up)‏</a:t>
            </a:r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dirty="0" err="1" smtClean="0"/>
              <a:t>Actualiza</a:t>
            </a:r>
            <a:r>
              <a:rPr lang="en-GB" sz="1600" dirty="0" smtClean="0"/>
              <a:t> </a:t>
            </a:r>
            <a:r>
              <a:rPr lang="en-GB" sz="1600" dirty="0" err="1" smtClean="0"/>
              <a:t>copia</a:t>
            </a:r>
            <a:r>
              <a:rPr lang="en-GB" sz="1600" dirty="0" smtClean="0"/>
              <a:t> local a </a:t>
            </a:r>
            <a:r>
              <a:rPr lang="en-GB" sz="1600" dirty="0" err="1" smtClean="0"/>
              <a:t>partir</a:t>
            </a:r>
            <a:r>
              <a:rPr lang="en-GB" sz="1600" dirty="0" smtClean="0"/>
              <a:t> del </a:t>
            </a:r>
            <a:r>
              <a:rPr lang="en-GB" sz="1600" dirty="0" err="1" smtClean="0"/>
              <a:t>repositorio</a:t>
            </a:r>
            <a:endParaRPr lang="en-GB" sz="1600" dirty="0" smtClean="0"/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1800" dirty="0" smtClean="0"/>
          </a:p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 dirty="0" smtClean="0"/>
              <a:t>add</a:t>
            </a:r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500" dirty="0" err="1" smtClean="0"/>
              <a:t>Añade</a:t>
            </a:r>
            <a:r>
              <a:rPr lang="en-GB" sz="1500" dirty="0" smtClean="0"/>
              <a:t> un </a:t>
            </a:r>
            <a:r>
              <a:rPr lang="en-GB" sz="1500" dirty="0" err="1" smtClean="0"/>
              <a:t>nuevo</a:t>
            </a:r>
            <a:r>
              <a:rPr lang="en-GB" sz="1500" dirty="0" smtClean="0"/>
              <a:t> </a:t>
            </a:r>
            <a:r>
              <a:rPr lang="en-GB" sz="1500" dirty="0" err="1" smtClean="0"/>
              <a:t>fichero</a:t>
            </a:r>
            <a:r>
              <a:rPr lang="en-GB" sz="1500" dirty="0" smtClean="0"/>
              <a:t> o </a:t>
            </a:r>
            <a:r>
              <a:rPr lang="en-GB" sz="1500" dirty="0" err="1" smtClean="0"/>
              <a:t>directorio</a:t>
            </a:r>
            <a:r>
              <a:rPr lang="en-GB" sz="1500" dirty="0" smtClean="0"/>
              <a:t> a la </a:t>
            </a:r>
            <a:r>
              <a:rPr lang="en-GB" sz="1500" dirty="0" err="1" smtClean="0"/>
              <a:t>copia</a:t>
            </a:r>
            <a:r>
              <a:rPr lang="en-GB" sz="1500" dirty="0" smtClean="0"/>
              <a:t> local</a:t>
            </a:r>
          </a:p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 dirty="0" smtClean="0"/>
              <a:t>delete</a:t>
            </a:r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500" dirty="0" err="1" smtClean="0"/>
              <a:t>Remueve</a:t>
            </a:r>
            <a:r>
              <a:rPr lang="en-GB" sz="1500" dirty="0" smtClean="0"/>
              <a:t> un </a:t>
            </a:r>
            <a:r>
              <a:rPr lang="en-GB" sz="1500" dirty="0" err="1" smtClean="0"/>
              <a:t>fichero</a:t>
            </a:r>
            <a:r>
              <a:rPr lang="en-GB" sz="1500" dirty="0" smtClean="0"/>
              <a:t> de la </a:t>
            </a:r>
            <a:r>
              <a:rPr lang="en-GB" sz="1500" dirty="0" err="1" smtClean="0"/>
              <a:t>copia</a:t>
            </a:r>
            <a:r>
              <a:rPr lang="en-GB" sz="1500" dirty="0" smtClean="0"/>
              <a:t> local</a:t>
            </a:r>
          </a:p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 dirty="0" smtClean="0"/>
              <a:t>commit </a:t>
            </a:r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600" dirty="0" err="1" smtClean="0"/>
              <a:t>Actualiza</a:t>
            </a:r>
            <a:r>
              <a:rPr lang="en-GB" sz="1600" dirty="0" smtClean="0"/>
              <a:t> </a:t>
            </a:r>
            <a:r>
              <a:rPr lang="en-GB" sz="1600" dirty="0" err="1" smtClean="0"/>
              <a:t>repositorio</a:t>
            </a:r>
            <a:r>
              <a:rPr lang="en-GB" sz="1600" dirty="0" smtClean="0"/>
              <a:t> a </a:t>
            </a:r>
            <a:r>
              <a:rPr lang="en-GB" sz="1600" dirty="0" err="1" smtClean="0"/>
              <a:t>partir</a:t>
            </a:r>
            <a:r>
              <a:rPr lang="en-GB" sz="1600" dirty="0" smtClean="0"/>
              <a:t> de </a:t>
            </a:r>
            <a:r>
              <a:rPr lang="en-GB" sz="1600" dirty="0" err="1" smtClean="0"/>
              <a:t>ficheros</a:t>
            </a:r>
            <a:r>
              <a:rPr lang="en-GB" sz="1600" dirty="0" smtClean="0"/>
              <a:t> locales </a:t>
            </a:r>
            <a:endParaRPr lang="en-GB" sz="1600" dirty="0"/>
          </a:p>
        </p:txBody>
      </p:sp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282575"/>
            <a:ext cx="8978900" cy="1263650"/>
          </a:xfrm>
          <a:ln/>
        </p:spPr>
        <p:txBody>
          <a:bodyPr>
            <a:normAutofit/>
          </a:bodyPr>
          <a:lstStyle/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Comandos</a:t>
            </a:r>
            <a:r>
              <a:rPr lang="en-GB" dirty="0" smtClean="0"/>
              <a:t> SVN</a:t>
            </a:r>
            <a:endParaRPr lang="en-GB" dirty="0"/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5940425" y="3419475"/>
            <a:ext cx="1588" cy="336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idx="1"/>
          </p:nvPr>
        </p:nvSpPr>
        <p:spPr>
          <a:xfrm>
            <a:off x="741363" y="1963738"/>
            <a:ext cx="8772525" cy="4937125"/>
          </a:xfrm>
          <a:ln/>
        </p:spPr>
        <p:txBody>
          <a:bodyPr>
            <a:normAutofit/>
          </a:bodyPr>
          <a:lstStyle/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 dirty="0" err="1" smtClean="0"/>
              <a:t>mkdir</a:t>
            </a:r>
            <a:endParaRPr lang="en-GB" sz="2000" dirty="0" smtClean="0"/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500" dirty="0" err="1" smtClean="0"/>
              <a:t>Añade</a:t>
            </a:r>
            <a:r>
              <a:rPr lang="en-GB" sz="1500" dirty="0" smtClean="0"/>
              <a:t> </a:t>
            </a:r>
            <a:r>
              <a:rPr lang="en-GB" sz="1500" dirty="0" err="1" smtClean="0"/>
              <a:t>directorio</a:t>
            </a:r>
            <a:r>
              <a:rPr lang="en-GB" sz="1500" dirty="0" smtClean="0"/>
              <a:t> a </a:t>
            </a:r>
            <a:r>
              <a:rPr lang="en-GB" sz="1500" dirty="0" err="1" smtClean="0"/>
              <a:t>copia</a:t>
            </a:r>
            <a:r>
              <a:rPr lang="en-GB" sz="1500" dirty="0" smtClean="0"/>
              <a:t> local </a:t>
            </a:r>
          </a:p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 dirty="0" smtClean="0"/>
              <a:t>status</a:t>
            </a:r>
            <a:endParaRPr lang="en-GB" sz="2000" dirty="0"/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dirty="0" smtClean="0"/>
              <a:t>Estado y version de un </a:t>
            </a:r>
            <a:r>
              <a:rPr lang="en-GB" sz="1800" dirty="0" err="1" smtClean="0"/>
              <a:t>fichero</a:t>
            </a:r>
            <a:r>
              <a:rPr lang="en-GB" sz="1800" dirty="0"/>
              <a:t/>
            </a:r>
            <a:br>
              <a:rPr lang="en-GB" sz="1800" dirty="0"/>
            </a:br>
            <a:endParaRPr lang="en-GB" sz="1800" dirty="0"/>
          </a:p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 dirty="0"/>
              <a:t>diff</a:t>
            </a:r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dirty="0" err="1" smtClean="0"/>
              <a:t>Muestra</a:t>
            </a:r>
            <a:r>
              <a:rPr lang="en-GB" sz="1800" dirty="0" smtClean="0"/>
              <a:t> la </a:t>
            </a:r>
            <a:r>
              <a:rPr lang="en-GB" sz="1800" dirty="0" err="1" smtClean="0"/>
              <a:t>diferencia</a:t>
            </a:r>
            <a:r>
              <a:rPr lang="en-GB" sz="1800" dirty="0" smtClean="0"/>
              <a:t> de </a:t>
            </a:r>
            <a:r>
              <a:rPr lang="en-GB" sz="1800" dirty="0" err="1" smtClean="0"/>
              <a:t>versiones</a:t>
            </a:r>
            <a:r>
              <a:rPr lang="en-GB" sz="1800" dirty="0" smtClean="0"/>
              <a:t> entre un </a:t>
            </a:r>
            <a:r>
              <a:rPr lang="en-GB" sz="1800" dirty="0" err="1" smtClean="0"/>
              <a:t>elemento</a:t>
            </a:r>
            <a:r>
              <a:rPr lang="en-GB" sz="1800" dirty="0" smtClean="0"/>
              <a:t> local y el </a:t>
            </a:r>
            <a:r>
              <a:rPr lang="en-GB" sz="1800" dirty="0" err="1" smtClean="0"/>
              <a:t>repositorio</a:t>
            </a:r>
            <a:endParaRPr lang="en-GB" sz="1800" dirty="0"/>
          </a:p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 dirty="0"/>
              <a:t>log</a:t>
            </a:r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1800" dirty="0" err="1" smtClean="0"/>
              <a:t>Muestra</a:t>
            </a:r>
            <a:r>
              <a:rPr lang="en-GB" sz="1800" dirty="0" smtClean="0"/>
              <a:t> la </a:t>
            </a:r>
            <a:r>
              <a:rPr lang="en-GB" sz="1800" dirty="0" err="1" smtClean="0"/>
              <a:t>historia</a:t>
            </a:r>
            <a:r>
              <a:rPr lang="en-GB" sz="1800" dirty="0" smtClean="0"/>
              <a:t> de </a:t>
            </a:r>
            <a:r>
              <a:rPr lang="en-GB" sz="1800" dirty="0" err="1" smtClean="0"/>
              <a:t>cambios</a:t>
            </a:r>
            <a:r>
              <a:rPr lang="en-GB" sz="1800" dirty="0" smtClean="0"/>
              <a:t> de </a:t>
            </a:r>
            <a:r>
              <a:rPr lang="en-GB" sz="1800" dirty="0" err="1" smtClean="0"/>
              <a:t>uno</a:t>
            </a:r>
            <a:r>
              <a:rPr lang="en-GB" sz="1800" dirty="0" smtClean="0"/>
              <a:t> o </a:t>
            </a:r>
            <a:r>
              <a:rPr lang="en-GB" sz="1800" dirty="0" err="1" smtClean="0"/>
              <a:t>mas</a:t>
            </a:r>
            <a:r>
              <a:rPr lang="en-GB" sz="1800" dirty="0" smtClean="0"/>
              <a:t> </a:t>
            </a:r>
            <a:r>
              <a:rPr lang="en-GB" sz="1800" dirty="0" err="1" smtClean="0"/>
              <a:t>ficheros</a:t>
            </a:r>
            <a:endParaRPr lang="en-GB" sz="1800" dirty="0" smtClean="0"/>
          </a:p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2300" dirty="0" smtClean="0"/>
          </a:p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300" dirty="0" err="1" smtClean="0"/>
              <a:t>Muchos</a:t>
            </a:r>
            <a:r>
              <a:rPr lang="en-GB" sz="2300" dirty="0" smtClean="0"/>
              <a:t> </a:t>
            </a:r>
            <a:r>
              <a:rPr lang="en-GB" sz="2300" dirty="0" err="1" smtClean="0"/>
              <a:t>otros</a:t>
            </a:r>
            <a:r>
              <a:rPr lang="en-GB" sz="2300" dirty="0" smtClean="0"/>
              <a:t>: list, copy, export....</a:t>
            </a:r>
            <a:endParaRPr lang="en-GB" sz="2300" dirty="0"/>
          </a:p>
        </p:txBody>
      </p:sp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282575"/>
            <a:ext cx="8609012" cy="1263650"/>
          </a:xfrm>
          <a:ln/>
        </p:spPr>
        <p:txBody>
          <a:bodyPr>
            <a:normAutofit/>
          </a:bodyPr>
          <a:lstStyle/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err="1" smtClean="0"/>
              <a:t>Otros</a:t>
            </a:r>
            <a:r>
              <a:rPr lang="en-GB" dirty="0" smtClean="0"/>
              <a:t> </a:t>
            </a:r>
            <a:r>
              <a:rPr lang="en-GB" dirty="0" err="1" smtClean="0"/>
              <a:t>comandos</a:t>
            </a:r>
            <a:r>
              <a:rPr lang="en-GB" dirty="0" smtClean="0"/>
              <a:t> </a:t>
            </a:r>
            <a:r>
              <a:rPr lang="en-GB" dirty="0" err="1" smtClean="0"/>
              <a:t>utiles</a:t>
            </a:r>
            <a:endParaRPr lang="en-GB" dirty="0"/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3600450" y="1260475"/>
            <a:ext cx="1588" cy="336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20712" y="1417637"/>
            <a:ext cx="9072563" cy="4989036"/>
          </a:xfrm>
        </p:spPr>
        <p:txBody>
          <a:bodyPr>
            <a:normAutofit/>
          </a:bodyPr>
          <a:lstStyle/>
          <a:p>
            <a:r>
              <a:rPr lang="en-US" sz="2000" dirty="0" err="1" smtClean="0"/>
              <a:t>Actualiza</a:t>
            </a:r>
            <a:r>
              <a:rPr lang="en-US" sz="2000" dirty="0" smtClean="0"/>
              <a:t> </a:t>
            </a:r>
            <a:r>
              <a:rPr lang="en-US" sz="2000" dirty="0" err="1" smtClean="0"/>
              <a:t>copia</a:t>
            </a:r>
            <a:r>
              <a:rPr lang="en-US" sz="2000" dirty="0" smtClean="0"/>
              <a:t> de </a:t>
            </a:r>
            <a:r>
              <a:rPr lang="en-US" sz="2000" dirty="0" err="1" smtClean="0"/>
              <a:t>trabajo</a:t>
            </a:r>
            <a:endParaRPr lang="en-US" sz="2000" dirty="0" smtClean="0"/>
          </a:p>
          <a:p>
            <a:pPr lvl="1"/>
            <a:r>
              <a:rPr lang="en-US" sz="1800" dirty="0" err="1" smtClean="0"/>
              <a:t>svn</a:t>
            </a:r>
            <a:r>
              <a:rPr lang="en-US" sz="1800" dirty="0" smtClean="0"/>
              <a:t> update</a:t>
            </a:r>
          </a:p>
          <a:p>
            <a:r>
              <a:rPr lang="en-US" sz="2000" dirty="0" smtClean="0"/>
              <a:t>Introduce </a:t>
            </a:r>
            <a:r>
              <a:rPr lang="en-US" sz="2000" dirty="0" err="1" smtClean="0"/>
              <a:t>cambios</a:t>
            </a:r>
            <a:endParaRPr lang="en-US" sz="2000" dirty="0" smtClean="0"/>
          </a:p>
          <a:p>
            <a:pPr lvl="1"/>
            <a:r>
              <a:rPr lang="en-US" sz="1500" dirty="0" err="1" smtClean="0"/>
              <a:t>svn</a:t>
            </a:r>
            <a:r>
              <a:rPr lang="en-US" sz="1500" dirty="0" smtClean="0"/>
              <a:t> add</a:t>
            </a:r>
          </a:p>
          <a:p>
            <a:pPr lvl="1"/>
            <a:r>
              <a:rPr lang="en-US" sz="1500" dirty="0" err="1" smtClean="0"/>
              <a:t>svn</a:t>
            </a:r>
            <a:r>
              <a:rPr lang="en-US" sz="1500" dirty="0" smtClean="0"/>
              <a:t> delete</a:t>
            </a:r>
          </a:p>
          <a:p>
            <a:pPr lvl="1"/>
            <a:r>
              <a:rPr lang="en-US" sz="1500" dirty="0" err="1" smtClean="0"/>
              <a:t>svn</a:t>
            </a:r>
            <a:r>
              <a:rPr lang="en-US" sz="1500" dirty="0" smtClean="0"/>
              <a:t> copy</a:t>
            </a:r>
          </a:p>
          <a:p>
            <a:pPr lvl="1"/>
            <a:r>
              <a:rPr lang="en-US" sz="1500" dirty="0" err="1" smtClean="0"/>
              <a:t>svn</a:t>
            </a:r>
            <a:r>
              <a:rPr lang="en-US" sz="1500" dirty="0" smtClean="0"/>
              <a:t> move</a:t>
            </a:r>
          </a:p>
          <a:p>
            <a:r>
              <a:rPr lang="en-US" sz="2000" dirty="0" err="1" smtClean="0"/>
              <a:t>Chequea</a:t>
            </a:r>
            <a:r>
              <a:rPr lang="en-US" sz="2000" dirty="0" smtClean="0"/>
              <a:t> </a:t>
            </a:r>
            <a:r>
              <a:rPr lang="en-US" sz="2000" dirty="0" err="1" smtClean="0"/>
              <a:t>cambios</a:t>
            </a:r>
            <a:endParaRPr lang="en-US" sz="2000" dirty="0" smtClean="0"/>
          </a:p>
          <a:p>
            <a:pPr lvl="1"/>
            <a:r>
              <a:rPr lang="en-US" sz="1500" dirty="0" err="1" smtClean="0"/>
              <a:t>svn</a:t>
            </a:r>
            <a:r>
              <a:rPr lang="en-US" sz="1500" dirty="0" smtClean="0"/>
              <a:t> status</a:t>
            </a:r>
          </a:p>
          <a:p>
            <a:pPr lvl="1"/>
            <a:r>
              <a:rPr lang="en-US" sz="1500" dirty="0" err="1" smtClean="0"/>
              <a:t>svn</a:t>
            </a:r>
            <a:r>
              <a:rPr lang="en-US" sz="1500" dirty="0" smtClean="0"/>
              <a:t> diff</a:t>
            </a:r>
          </a:p>
          <a:p>
            <a:pPr lvl="1"/>
            <a:r>
              <a:rPr lang="en-US" sz="1500" dirty="0" err="1" smtClean="0"/>
              <a:t>svn</a:t>
            </a:r>
            <a:r>
              <a:rPr lang="en-US" sz="1500" dirty="0" smtClean="0"/>
              <a:t> revert</a:t>
            </a:r>
          </a:p>
          <a:p>
            <a:r>
              <a:rPr lang="en-US" sz="2000" dirty="0" err="1" smtClean="0"/>
              <a:t>Combina</a:t>
            </a:r>
            <a:r>
              <a:rPr lang="en-US" sz="2000" dirty="0" smtClean="0"/>
              <a:t> con los </a:t>
            </a:r>
            <a:r>
              <a:rPr lang="en-US" sz="2000" dirty="0" err="1" smtClean="0"/>
              <a:t>cambios</a:t>
            </a:r>
            <a:r>
              <a:rPr lang="en-US" sz="2000" dirty="0" smtClean="0"/>
              <a:t> de </a:t>
            </a:r>
            <a:r>
              <a:rPr lang="en-US" sz="2000" dirty="0" err="1" smtClean="0"/>
              <a:t>otros</a:t>
            </a:r>
            <a:endParaRPr lang="en-US" sz="2000" dirty="0" smtClean="0"/>
          </a:p>
          <a:p>
            <a:pPr lvl="1"/>
            <a:r>
              <a:rPr lang="en-US" sz="1500" dirty="0" err="1" smtClean="0"/>
              <a:t>svn</a:t>
            </a:r>
            <a:r>
              <a:rPr lang="en-US" sz="1500" dirty="0" smtClean="0"/>
              <a:t> merge</a:t>
            </a:r>
          </a:p>
          <a:p>
            <a:pPr lvl="1"/>
            <a:r>
              <a:rPr lang="en-US" sz="1500" dirty="0" err="1" smtClean="0"/>
              <a:t>svn</a:t>
            </a:r>
            <a:r>
              <a:rPr lang="en-US" sz="1500" dirty="0" smtClean="0"/>
              <a:t> resolve</a:t>
            </a:r>
          </a:p>
          <a:p>
            <a:r>
              <a:rPr lang="en-US" sz="2000" dirty="0" err="1" smtClean="0"/>
              <a:t>Completa</a:t>
            </a:r>
            <a:r>
              <a:rPr lang="en-US" sz="2000" dirty="0" smtClean="0"/>
              <a:t> los </a:t>
            </a:r>
            <a:r>
              <a:rPr lang="en-US" sz="2000" dirty="0" err="1" smtClean="0"/>
              <a:t>cambios</a:t>
            </a:r>
            <a:endParaRPr lang="en-US" sz="2000" dirty="0" smtClean="0"/>
          </a:p>
          <a:p>
            <a:pPr lvl="1"/>
            <a:r>
              <a:rPr lang="en-US" sz="1500" dirty="0" err="1" smtClean="0"/>
              <a:t>svn</a:t>
            </a:r>
            <a:r>
              <a:rPr lang="en-US" sz="1500" dirty="0" smtClean="0"/>
              <a:t> commit</a:t>
            </a:r>
            <a:endParaRPr lang="en-US" sz="15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Ciclo</a:t>
            </a:r>
            <a:r>
              <a:rPr lang="en-US" dirty="0" smtClean="0"/>
              <a:t> de </a:t>
            </a:r>
            <a:r>
              <a:rPr lang="en-US" dirty="0" err="1" smtClean="0"/>
              <a:t>Trabajo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CVS </a:t>
            </a:r>
            <a:r>
              <a:rPr lang="en-US" sz="2000" dirty="0" err="1" smtClean="0"/>
              <a:t>solamente</a:t>
            </a:r>
            <a:r>
              <a:rPr lang="en-US" sz="2000" dirty="0" smtClean="0"/>
              <a:t> </a:t>
            </a:r>
            <a:r>
              <a:rPr lang="en-US" sz="2000" dirty="0" err="1" smtClean="0"/>
              <a:t>controla</a:t>
            </a:r>
            <a:r>
              <a:rPr lang="en-US" sz="2000" dirty="0" smtClean="0"/>
              <a:t> </a:t>
            </a:r>
            <a:r>
              <a:rPr lang="en-US" sz="2000" dirty="0" err="1" smtClean="0"/>
              <a:t>cambios</a:t>
            </a:r>
            <a:r>
              <a:rPr lang="en-US" sz="2000" dirty="0" smtClean="0"/>
              <a:t> a </a:t>
            </a:r>
            <a:r>
              <a:rPr lang="en-US" sz="2000" dirty="0" err="1" smtClean="0"/>
              <a:t>ficheros</a:t>
            </a:r>
            <a:endParaRPr lang="en-US" sz="2000" dirty="0" smtClean="0"/>
          </a:p>
          <a:p>
            <a:r>
              <a:rPr lang="en-US" sz="2000" dirty="0" smtClean="0"/>
              <a:t>SVN </a:t>
            </a:r>
            <a:r>
              <a:rPr lang="en-US" sz="2000" dirty="0" err="1" smtClean="0"/>
              <a:t>crea</a:t>
            </a:r>
            <a:r>
              <a:rPr lang="en-US" sz="2000" dirty="0" smtClean="0"/>
              <a:t> un </a:t>
            </a:r>
            <a:r>
              <a:rPr lang="en-US" sz="2000" dirty="0" err="1" smtClean="0"/>
              <a:t>sistema</a:t>
            </a:r>
            <a:r>
              <a:rPr lang="en-US" sz="2000" dirty="0" smtClean="0"/>
              <a:t> de </a:t>
            </a:r>
            <a:r>
              <a:rPr lang="en-US" sz="2000" dirty="0" err="1" smtClean="0"/>
              <a:t>ficheros</a:t>
            </a:r>
            <a:r>
              <a:rPr lang="en-US" sz="2000" dirty="0" smtClean="0"/>
              <a:t> virtual, </a:t>
            </a:r>
            <a:r>
              <a:rPr lang="en-US" sz="2000" dirty="0" err="1" smtClean="0"/>
              <a:t>que</a:t>
            </a:r>
            <a:r>
              <a:rPr lang="en-US" sz="2000" dirty="0" smtClean="0"/>
              <a:t> </a:t>
            </a:r>
            <a:r>
              <a:rPr lang="en-US" sz="2000" dirty="0" err="1" smtClean="0"/>
              <a:t>incluye</a:t>
            </a:r>
            <a:r>
              <a:rPr lang="en-US" sz="2000" dirty="0" smtClean="0"/>
              <a:t> </a:t>
            </a:r>
            <a:r>
              <a:rPr lang="en-US" sz="2000" dirty="0" err="1" smtClean="0"/>
              <a:t>directorios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CVS no </a:t>
            </a:r>
            <a:r>
              <a:rPr lang="en-US" sz="2000" dirty="0" err="1" smtClean="0"/>
              <a:t>puede</a:t>
            </a:r>
            <a:r>
              <a:rPr lang="en-US" sz="2000" dirty="0" smtClean="0"/>
              <a:t> </a:t>
            </a:r>
            <a:r>
              <a:rPr lang="en-US" sz="2000" dirty="0" err="1" smtClean="0"/>
              <a:t>controlar</a:t>
            </a:r>
            <a:r>
              <a:rPr lang="en-US" sz="2000" dirty="0" smtClean="0"/>
              <a:t> </a:t>
            </a:r>
            <a:r>
              <a:rPr lang="en-US" sz="2000" dirty="0" err="1" smtClean="0"/>
              <a:t>cambios</a:t>
            </a:r>
            <a:r>
              <a:rPr lang="en-US" sz="2000" dirty="0" smtClean="0"/>
              <a:t> de </a:t>
            </a:r>
            <a:r>
              <a:rPr lang="en-US" sz="2000" dirty="0" err="1" smtClean="0"/>
              <a:t>nombre</a:t>
            </a:r>
            <a:r>
              <a:rPr lang="en-US" sz="2000" dirty="0" smtClean="0"/>
              <a:t> o </a:t>
            </a:r>
            <a:r>
              <a:rPr lang="en-US" sz="2000" dirty="0" err="1" smtClean="0"/>
              <a:t>copias</a:t>
            </a:r>
            <a:endParaRPr lang="en-US" sz="2000" dirty="0" smtClean="0"/>
          </a:p>
          <a:p>
            <a:r>
              <a:rPr lang="en-US" sz="2000" dirty="0" smtClean="0"/>
              <a:t>Como SVN </a:t>
            </a:r>
            <a:r>
              <a:rPr lang="en-US" sz="2000" dirty="0" err="1" smtClean="0"/>
              <a:t>controla</a:t>
            </a:r>
            <a:r>
              <a:rPr lang="en-US" sz="2000" dirty="0" smtClean="0"/>
              <a:t> </a:t>
            </a:r>
            <a:r>
              <a:rPr lang="en-US" sz="2000" dirty="0" err="1" smtClean="0"/>
              <a:t>directorios</a:t>
            </a:r>
            <a:r>
              <a:rPr lang="en-US" sz="2000" dirty="0" smtClean="0"/>
              <a:t>, </a:t>
            </a:r>
            <a:r>
              <a:rPr lang="en-US" sz="2000" dirty="0" err="1" smtClean="0"/>
              <a:t>cambios</a:t>
            </a:r>
            <a:r>
              <a:rPr lang="en-US" sz="2000" dirty="0" smtClean="0"/>
              <a:t> de </a:t>
            </a:r>
            <a:r>
              <a:rPr lang="en-US" sz="2000" dirty="0" err="1" smtClean="0"/>
              <a:t>nombre</a:t>
            </a:r>
            <a:r>
              <a:rPr lang="en-US" sz="2000" dirty="0" smtClean="0"/>
              <a:t> y </a:t>
            </a:r>
            <a:r>
              <a:rPr lang="en-US" sz="2000" dirty="0" err="1" smtClean="0"/>
              <a:t>copias</a:t>
            </a:r>
            <a:r>
              <a:rPr lang="en-US" sz="2000" dirty="0" smtClean="0"/>
              <a:t> OK</a:t>
            </a:r>
          </a:p>
          <a:p>
            <a:endParaRPr lang="en-US" sz="2000" dirty="0" smtClean="0"/>
          </a:p>
          <a:p>
            <a:r>
              <a:rPr lang="en-US" sz="2000" dirty="0" smtClean="0"/>
              <a:t>SVN </a:t>
            </a:r>
            <a:r>
              <a:rPr lang="en-US" sz="2000" dirty="0" err="1" smtClean="0"/>
              <a:t>permite</a:t>
            </a:r>
            <a:r>
              <a:rPr lang="en-US" sz="2000" dirty="0" smtClean="0"/>
              <a:t> Control “</a:t>
            </a:r>
            <a:r>
              <a:rPr lang="en-US" sz="2000" dirty="0" err="1" smtClean="0"/>
              <a:t>atomico</a:t>
            </a:r>
            <a:r>
              <a:rPr lang="en-US" sz="2000" dirty="0" smtClean="0"/>
              <a:t>” del </a:t>
            </a:r>
            <a:r>
              <a:rPr lang="en-US" sz="2000" dirty="0" err="1" smtClean="0"/>
              <a:t>cambio</a:t>
            </a:r>
            <a:r>
              <a:rPr lang="en-US" sz="2000" dirty="0" smtClean="0"/>
              <a:t>: o </a:t>
            </a:r>
            <a:r>
              <a:rPr lang="en-US" sz="2000" dirty="0" err="1" smtClean="0"/>
              <a:t>todos</a:t>
            </a:r>
            <a:r>
              <a:rPr lang="en-US" sz="2000" dirty="0" smtClean="0"/>
              <a:t> los </a:t>
            </a:r>
            <a:r>
              <a:rPr lang="en-US" sz="2000" dirty="0" err="1" smtClean="0"/>
              <a:t>cambios</a:t>
            </a:r>
            <a:r>
              <a:rPr lang="en-US" sz="2000" dirty="0" smtClean="0"/>
              <a:t> </a:t>
            </a:r>
            <a:r>
              <a:rPr lang="en-US" sz="2000" dirty="0" err="1" smtClean="0"/>
              <a:t>funcionan</a:t>
            </a:r>
            <a:r>
              <a:rPr lang="en-US" sz="2000" dirty="0" smtClean="0"/>
              <a:t>, o </a:t>
            </a:r>
            <a:r>
              <a:rPr lang="en-US" sz="2000" dirty="0" err="1" smtClean="0"/>
              <a:t>ninguno</a:t>
            </a:r>
            <a:r>
              <a:rPr lang="en-US" sz="2000" dirty="0" smtClean="0"/>
              <a:t> se </a:t>
            </a:r>
            <a:r>
              <a:rPr lang="en-US" sz="2000" dirty="0" err="1" smtClean="0"/>
              <a:t>acepta</a:t>
            </a:r>
            <a:endParaRPr lang="en-US" sz="2000" dirty="0" smtClean="0"/>
          </a:p>
          <a:p>
            <a:r>
              <a:rPr lang="en-US" sz="2000" dirty="0" smtClean="0"/>
              <a:t>CVS no </a:t>
            </a:r>
            <a:r>
              <a:rPr lang="en-US" sz="2000" dirty="0" err="1" smtClean="0"/>
              <a:t>puede</a:t>
            </a:r>
            <a:r>
              <a:rPr lang="en-US" sz="2000" dirty="0" smtClean="0"/>
              <a:t> </a:t>
            </a:r>
            <a:r>
              <a:rPr lang="en-US" sz="2000" dirty="0" err="1" smtClean="0"/>
              <a:t>proveer</a:t>
            </a:r>
            <a:r>
              <a:rPr lang="en-US" sz="2000" dirty="0" smtClean="0"/>
              <a:t> </a:t>
            </a:r>
            <a:r>
              <a:rPr lang="en-US" sz="2000" dirty="0" err="1" smtClean="0"/>
              <a:t>semejantes</a:t>
            </a:r>
            <a:r>
              <a:rPr lang="en-US" sz="2000" dirty="0" smtClean="0"/>
              <a:t> </a:t>
            </a:r>
            <a:r>
              <a:rPr lang="en-US" sz="2000" dirty="0" err="1" smtClean="0"/>
              <a:t>funciones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En general, </a:t>
            </a:r>
            <a:r>
              <a:rPr lang="en-US" sz="2000" dirty="0" err="1" smtClean="0"/>
              <a:t>proporciona</a:t>
            </a:r>
            <a:r>
              <a:rPr lang="en-US" sz="2000" dirty="0" smtClean="0"/>
              <a:t> mayor </a:t>
            </a:r>
            <a:r>
              <a:rPr lang="en-US" sz="2000" dirty="0" err="1" smtClean="0"/>
              <a:t>flexibilidad</a:t>
            </a:r>
            <a:r>
              <a:rPr lang="en-US" sz="2000" dirty="0" smtClean="0"/>
              <a:t> de </a:t>
            </a:r>
            <a:r>
              <a:rPr lang="en-US" sz="2000" dirty="0" err="1" smtClean="0"/>
              <a:t>acceso</a:t>
            </a:r>
            <a:r>
              <a:rPr lang="en-US" sz="2000" dirty="0" smtClean="0"/>
              <a:t>, </a:t>
            </a:r>
            <a:r>
              <a:rPr lang="en-US" sz="2000" dirty="0" err="1" smtClean="0"/>
              <a:t>como</a:t>
            </a:r>
            <a:r>
              <a:rPr lang="en-US" sz="2000" dirty="0" smtClean="0"/>
              <a:t> HTTP via apache,  con </a:t>
            </a:r>
            <a:r>
              <a:rPr lang="en-US" sz="2000" dirty="0" err="1" smtClean="0"/>
              <a:t>las</a:t>
            </a:r>
            <a:r>
              <a:rPr lang="en-US" sz="2000" dirty="0" smtClean="0"/>
              <a:t> </a:t>
            </a:r>
            <a:r>
              <a:rPr lang="en-US" sz="2000" dirty="0" err="1" smtClean="0"/>
              <a:t>consiguientes</a:t>
            </a:r>
            <a:r>
              <a:rPr lang="en-US" sz="2000" dirty="0" smtClean="0"/>
              <a:t> </a:t>
            </a:r>
            <a:r>
              <a:rPr lang="en-US" sz="2000" dirty="0" err="1" smtClean="0"/>
              <a:t>ventajas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Ventajas</a:t>
            </a:r>
            <a:r>
              <a:rPr lang="en-US" dirty="0" smtClean="0"/>
              <a:t>, y </a:t>
            </a:r>
            <a:r>
              <a:rPr lang="en-US" dirty="0" err="1" smtClean="0"/>
              <a:t>Diferencias</a:t>
            </a:r>
            <a:r>
              <a:rPr lang="en-US" dirty="0" smtClean="0"/>
              <a:t> con CVS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 smtClean="0"/>
              <a:t>Sofisticado</a:t>
            </a:r>
            <a:r>
              <a:rPr lang="en-US" sz="2000" dirty="0" smtClean="0"/>
              <a:t> </a:t>
            </a:r>
            <a:r>
              <a:rPr lang="en-US" sz="2000" dirty="0" err="1" smtClean="0"/>
              <a:t>sistema</a:t>
            </a:r>
            <a:r>
              <a:rPr lang="en-US" sz="2000" dirty="0" smtClean="0"/>
              <a:t> de control de </a:t>
            </a:r>
            <a:r>
              <a:rPr lang="en-US" sz="2000" dirty="0" err="1" smtClean="0"/>
              <a:t>versiones</a:t>
            </a:r>
            <a:r>
              <a:rPr lang="en-US" sz="2000" dirty="0" smtClean="0"/>
              <a:t>,</a:t>
            </a:r>
          </a:p>
          <a:p>
            <a:r>
              <a:rPr lang="en-US" sz="2000" dirty="0" err="1" smtClean="0"/>
              <a:t>Muy</a:t>
            </a:r>
            <a:r>
              <a:rPr lang="en-US" sz="2000" dirty="0" smtClean="0"/>
              <a:t> </a:t>
            </a:r>
            <a:r>
              <a:rPr lang="en-US" sz="2000" dirty="0" err="1" smtClean="0"/>
              <a:t>util</a:t>
            </a:r>
            <a:r>
              <a:rPr lang="en-US" sz="2000" dirty="0" smtClean="0"/>
              <a:t> </a:t>
            </a:r>
            <a:r>
              <a:rPr lang="en-US" sz="2000" dirty="0" err="1" smtClean="0"/>
              <a:t>para</a:t>
            </a:r>
            <a:r>
              <a:rPr lang="en-US" sz="2000" dirty="0" smtClean="0"/>
              <a:t> </a:t>
            </a:r>
            <a:r>
              <a:rPr lang="en-US" sz="2000" dirty="0" err="1" smtClean="0"/>
              <a:t>programadores</a:t>
            </a:r>
            <a:r>
              <a:rPr lang="en-US" sz="2000" dirty="0" smtClean="0"/>
              <a:t>,</a:t>
            </a:r>
          </a:p>
          <a:p>
            <a:r>
              <a:rPr lang="en-US" sz="2000" dirty="0" smtClean="0"/>
              <a:t>Para </a:t>
            </a:r>
            <a:r>
              <a:rPr lang="en-US" sz="2000" dirty="0" err="1" smtClean="0"/>
              <a:t>adminstradores</a:t>
            </a:r>
            <a:r>
              <a:rPr lang="en-US" sz="2000" dirty="0" smtClean="0"/>
              <a:t> de </a:t>
            </a:r>
            <a:r>
              <a:rPr lang="en-US" sz="2000" dirty="0" err="1" smtClean="0"/>
              <a:t>redes</a:t>
            </a:r>
            <a:r>
              <a:rPr lang="en-US" sz="2000" dirty="0" smtClean="0"/>
              <a:t>, </a:t>
            </a:r>
            <a:r>
              <a:rPr lang="en-US" sz="2000" dirty="0" err="1" smtClean="0"/>
              <a:t>muchas</a:t>
            </a:r>
            <a:r>
              <a:rPr lang="en-US" sz="2000" dirty="0" smtClean="0"/>
              <a:t> de </a:t>
            </a:r>
            <a:r>
              <a:rPr lang="en-US" sz="2000" dirty="0" err="1" smtClean="0"/>
              <a:t>las</a:t>
            </a:r>
            <a:r>
              <a:rPr lang="en-US" sz="2000" dirty="0" smtClean="0"/>
              <a:t> </a:t>
            </a:r>
            <a:r>
              <a:rPr lang="en-US" sz="2000" dirty="0" err="1" smtClean="0"/>
              <a:t>funciones</a:t>
            </a:r>
            <a:r>
              <a:rPr lang="en-US" sz="2000" dirty="0" smtClean="0"/>
              <a:t> de alto </a:t>
            </a:r>
            <a:r>
              <a:rPr lang="en-US" sz="2000" dirty="0" err="1" smtClean="0"/>
              <a:t>nivel</a:t>
            </a:r>
            <a:r>
              <a:rPr lang="en-US" sz="2000" dirty="0" smtClean="0"/>
              <a:t> no son </a:t>
            </a:r>
            <a:r>
              <a:rPr lang="en-US" sz="2000" dirty="0" err="1" smtClean="0"/>
              <a:t>necesarias</a:t>
            </a:r>
            <a:endParaRPr lang="en-US" sz="2000" dirty="0" smtClean="0"/>
          </a:p>
          <a:p>
            <a:r>
              <a:rPr lang="en-US" sz="2000" dirty="0" smtClean="0"/>
              <a:t>En </a:t>
            </a:r>
            <a:r>
              <a:rPr lang="en-US" sz="2000" dirty="0" err="1" smtClean="0"/>
              <a:t>realidad</a:t>
            </a:r>
            <a:r>
              <a:rPr lang="en-US" sz="2000" dirty="0" smtClean="0"/>
              <a:t>, </a:t>
            </a:r>
            <a:r>
              <a:rPr lang="en-US" sz="2000" dirty="0" err="1" smtClean="0"/>
              <a:t>tanto</a:t>
            </a:r>
            <a:r>
              <a:rPr lang="en-US" sz="2000" dirty="0" smtClean="0"/>
              <a:t> CVS </a:t>
            </a:r>
            <a:r>
              <a:rPr lang="en-US" sz="2000" dirty="0" err="1" smtClean="0"/>
              <a:t>como</a:t>
            </a:r>
            <a:r>
              <a:rPr lang="en-US" sz="2000" dirty="0" smtClean="0"/>
              <a:t> Subversion </a:t>
            </a:r>
            <a:r>
              <a:rPr lang="en-US" sz="2000" dirty="0" err="1" smtClean="0"/>
              <a:t>pueden</a:t>
            </a:r>
            <a:r>
              <a:rPr lang="en-US" sz="2000" dirty="0" smtClean="0"/>
              <a:t> ser </a:t>
            </a:r>
            <a:r>
              <a:rPr lang="en-US" sz="2000" dirty="0" err="1" smtClean="0"/>
              <a:t>utilizados</a:t>
            </a:r>
            <a:r>
              <a:rPr lang="en-US" sz="2000" dirty="0" smtClean="0"/>
              <a:t> a </a:t>
            </a:r>
            <a:r>
              <a:rPr lang="en-US" sz="2000" dirty="0" err="1" smtClean="0"/>
              <a:t>nivel</a:t>
            </a:r>
            <a:r>
              <a:rPr lang="en-US" sz="2000" dirty="0" smtClean="0"/>
              <a:t> de </a:t>
            </a:r>
            <a:r>
              <a:rPr lang="en-US" sz="2000" dirty="0" err="1" smtClean="0"/>
              <a:t>adminstración</a:t>
            </a:r>
            <a:r>
              <a:rPr lang="en-US" sz="2000" dirty="0" smtClean="0"/>
              <a:t> de red,</a:t>
            </a:r>
          </a:p>
          <a:p>
            <a:r>
              <a:rPr lang="en-US" sz="2000" dirty="0" smtClean="0"/>
              <a:t>Sin embargo no se </a:t>
            </a:r>
            <a:r>
              <a:rPr lang="en-US" sz="2000" dirty="0" err="1" smtClean="0"/>
              <a:t>puede</a:t>
            </a:r>
            <a:r>
              <a:rPr lang="en-US" sz="2000" dirty="0" smtClean="0"/>
              <a:t> </a:t>
            </a:r>
            <a:r>
              <a:rPr lang="en-US" sz="2000" dirty="0" err="1" smtClean="0"/>
              <a:t>ignorar</a:t>
            </a:r>
            <a:r>
              <a:rPr lang="en-US" sz="2000" dirty="0" smtClean="0"/>
              <a:t>:</a:t>
            </a:r>
          </a:p>
          <a:p>
            <a:pPr lvl="1"/>
            <a:r>
              <a:rPr lang="en-US" sz="1500" dirty="0" smtClean="0"/>
              <a:t>La </a:t>
            </a:r>
            <a:r>
              <a:rPr lang="en-US" sz="1500" dirty="0" err="1" smtClean="0"/>
              <a:t>herramienta</a:t>
            </a:r>
            <a:r>
              <a:rPr lang="en-US" sz="1500" dirty="0" smtClean="0"/>
              <a:t> </a:t>
            </a:r>
            <a:r>
              <a:rPr lang="en-US" sz="1500" dirty="0" err="1" smtClean="0"/>
              <a:t>mas</a:t>
            </a:r>
            <a:r>
              <a:rPr lang="en-US" sz="1500" dirty="0" smtClean="0"/>
              <a:t> popular </a:t>
            </a:r>
            <a:r>
              <a:rPr lang="en-US" sz="1500" dirty="0" err="1" smtClean="0"/>
              <a:t>es</a:t>
            </a:r>
            <a:r>
              <a:rPr lang="en-US" sz="1500" dirty="0" smtClean="0"/>
              <a:t> la </a:t>
            </a:r>
            <a:r>
              <a:rPr lang="en-US" sz="1500" dirty="0" err="1" smtClean="0"/>
              <a:t>que</a:t>
            </a:r>
            <a:r>
              <a:rPr lang="en-US" sz="1500" dirty="0" smtClean="0"/>
              <a:t> </a:t>
            </a:r>
            <a:r>
              <a:rPr lang="en-US" sz="1500" dirty="0" err="1" smtClean="0"/>
              <a:t>mejor</a:t>
            </a:r>
            <a:r>
              <a:rPr lang="en-US" sz="1500" dirty="0" smtClean="0"/>
              <a:t> </a:t>
            </a:r>
            <a:r>
              <a:rPr lang="en-US" sz="1500" dirty="0" err="1" smtClean="0"/>
              <a:t>soporte</a:t>
            </a:r>
            <a:r>
              <a:rPr lang="en-US" sz="1500" dirty="0" smtClean="0"/>
              <a:t> </a:t>
            </a:r>
            <a:r>
              <a:rPr lang="en-US" sz="1500" dirty="0" err="1" smtClean="0"/>
              <a:t>recibe</a:t>
            </a:r>
            <a:r>
              <a:rPr lang="en-US" sz="1500" dirty="0" smtClean="0"/>
              <a:t>,</a:t>
            </a:r>
          </a:p>
          <a:p>
            <a:pPr lvl="1"/>
            <a:r>
              <a:rPr lang="en-US" sz="1500" dirty="0" err="1" smtClean="0"/>
              <a:t>Muchos</a:t>
            </a:r>
            <a:r>
              <a:rPr lang="en-US" sz="1500" dirty="0" smtClean="0"/>
              <a:t> de </a:t>
            </a:r>
            <a:r>
              <a:rPr lang="en-US" sz="1500" dirty="0" err="1" smtClean="0"/>
              <a:t>nosotros</a:t>
            </a:r>
            <a:r>
              <a:rPr lang="en-US" sz="1500" dirty="0" smtClean="0"/>
              <a:t> </a:t>
            </a:r>
            <a:r>
              <a:rPr lang="en-US" sz="1500" dirty="0" err="1" smtClean="0"/>
              <a:t>da</a:t>
            </a:r>
            <a:r>
              <a:rPr lang="en-US" sz="1500" dirty="0" smtClean="0"/>
              <a:t> </a:t>
            </a:r>
            <a:r>
              <a:rPr lang="en-US" sz="1500" dirty="0" err="1" smtClean="0"/>
              <a:t>soporta</a:t>
            </a:r>
            <a:r>
              <a:rPr lang="en-US" sz="1500" dirty="0" smtClean="0"/>
              <a:t> a </a:t>
            </a:r>
            <a:r>
              <a:rPr lang="en-US" sz="1500" dirty="0" err="1" smtClean="0"/>
              <a:t>equipos</a:t>
            </a:r>
            <a:r>
              <a:rPr lang="en-US" sz="1500" dirty="0" smtClean="0"/>
              <a:t> de </a:t>
            </a:r>
            <a:r>
              <a:rPr lang="en-US" sz="1500" dirty="0" err="1" smtClean="0"/>
              <a:t>programadores</a:t>
            </a:r>
            <a:r>
              <a:rPr lang="en-US" sz="1500" dirty="0" smtClean="0"/>
              <a:t> en </a:t>
            </a:r>
            <a:r>
              <a:rPr lang="en-US" sz="1500" dirty="0" err="1" smtClean="0"/>
              <a:t>nuestro</a:t>
            </a:r>
            <a:r>
              <a:rPr lang="en-US" sz="1500" dirty="0" smtClean="0"/>
              <a:t> </a:t>
            </a:r>
            <a:r>
              <a:rPr lang="en-US" sz="1500" dirty="0" err="1" smtClean="0"/>
              <a:t>trabajo</a:t>
            </a:r>
            <a:r>
              <a:rPr lang="en-US" sz="1500" dirty="0" smtClean="0"/>
              <a:t> habitual</a:t>
            </a:r>
          </a:p>
          <a:p>
            <a:pPr lvl="1"/>
            <a:endParaRPr lang="en-US" sz="1500" dirty="0" smtClean="0"/>
          </a:p>
          <a:p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Conclusiones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2112" y="2865437"/>
            <a:ext cx="9072563" cy="2451747"/>
          </a:xfrm>
        </p:spPr>
        <p:txBody>
          <a:bodyPr>
            <a:normAutofit/>
          </a:bodyPr>
          <a:lstStyle/>
          <a:p>
            <a:r>
              <a:rPr lang="en-US" sz="2400" dirty="0" smtClean="0"/>
              <a:t>“Version Control with Subversion” – O’Reilly </a:t>
            </a:r>
          </a:p>
          <a:p>
            <a:r>
              <a:rPr lang="en-US" sz="2400" dirty="0" smtClean="0"/>
              <a:t>Online and free at </a:t>
            </a:r>
            <a:r>
              <a:rPr lang="en-US" sz="2400" dirty="0" smtClean="0">
                <a:hlinkClick r:id="rId2"/>
              </a:rPr>
              <a:t>http://svnbook.red-bean.com</a:t>
            </a:r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44512" y="884237"/>
            <a:ext cx="9072563" cy="1259946"/>
          </a:xfrm>
        </p:spPr>
        <p:txBody>
          <a:bodyPr/>
          <a:lstStyle/>
          <a:p>
            <a:r>
              <a:rPr lang="en-US" dirty="0" err="1" smtClean="0"/>
              <a:t>Referencias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Resumen</a:t>
            </a:r>
            <a:r>
              <a:rPr lang="en-US" dirty="0" smtClean="0"/>
              <a:t> de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tareas</a:t>
            </a:r>
            <a:r>
              <a:rPr lang="en-US" dirty="0" smtClean="0"/>
              <a:t> a </a:t>
            </a:r>
            <a:r>
              <a:rPr lang="en-US" dirty="0" err="1" smtClean="0"/>
              <a:t>completar</a:t>
            </a:r>
            <a:endParaRPr lang="en-US" dirty="0" smtClean="0"/>
          </a:p>
          <a:p>
            <a:pPr marL="890615" lvl="1" indent="-457200">
              <a:buFont typeface="+mj-lt"/>
              <a:buAutoNum type="arabicPeriod"/>
            </a:pPr>
            <a:r>
              <a:rPr lang="en-US" dirty="0" err="1" smtClean="0"/>
              <a:t>Instalar</a:t>
            </a:r>
            <a:r>
              <a:rPr lang="en-US" dirty="0" smtClean="0"/>
              <a:t> Subversion en </a:t>
            </a:r>
            <a:r>
              <a:rPr lang="en-US" dirty="0" err="1" smtClean="0"/>
              <a:t>servidor</a:t>
            </a:r>
            <a:endParaRPr lang="en-US" dirty="0" smtClean="0"/>
          </a:p>
          <a:p>
            <a:pPr marL="890615" lvl="1" indent="-457200">
              <a:buFont typeface="+mj-lt"/>
              <a:buAutoNum type="arabicPeriod"/>
            </a:pPr>
            <a:r>
              <a:rPr lang="en-US" dirty="0" err="1" smtClean="0"/>
              <a:t>Crear</a:t>
            </a:r>
            <a:r>
              <a:rPr lang="en-US" dirty="0" smtClean="0"/>
              <a:t> y </a:t>
            </a:r>
            <a:r>
              <a:rPr lang="en-US" dirty="0" err="1" smtClean="0"/>
              <a:t>configurar</a:t>
            </a:r>
            <a:r>
              <a:rPr lang="en-US" dirty="0" smtClean="0"/>
              <a:t> un </a:t>
            </a:r>
            <a:r>
              <a:rPr lang="en-US" dirty="0" err="1" smtClean="0"/>
              <a:t>repositorio</a:t>
            </a:r>
            <a:endParaRPr lang="en-US" dirty="0" smtClean="0"/>
          </a:p>
          <a:p>
            <a:pPr marL="890615" lvl="1" indent="-457200">
              <a:buFont typeface="+mj-lt"/>
              <a:buAutoNum type="arabicPeriod"/>
            </a:pPr>
            <a:r>
              <a:rPr lang="en-US" dirty="0" err="1" smtClean="0"/>
              <a:t>Iniciar</a:t>
            </a:r>
            <a:r>
              <a:rPr lang="en-US" dirty="0" smtClean="0"/>
              <a:t> Subversion</a:t>
            </a:r>
          </a:p>
          <a:p>
            <a:pPr marL="890615" lvl="1" indent="-457200">
              <a:buFont typeface="+mj-lt"/>
              <a:buAutoNum type="arabicPeriod"/>
            </a:pPr>
            <a:r>
              <a:rPr lang="en-US" dirty="0" err="1" smtClean="0"/>
              <a:t>Verificar</a:t>
            </a:r>
            <a:r>
              <a:rPr lang="en-US" dirty="0" smtClean="0"/>
              <a:t> </a:t>
            </a:r>
            <a:r>
              <a:rPr lang="en-US" dirty="0" err="1" smtClean="0"/>
              <a:t>acceso</a:t>
            </a:r>
            <a:r>
              <a:rPr lang="en-US" dirty="0" smtClean="0"/>
              <a:t> </a:t>
            </a:r>
            <a:r>
              <a:rPr lang="en-US" dirty="0" err="1" smtClean="0"/>
              <a:t>desde</a:t>
            </a:r>
            <a:r>
              <a:rPr lang="en-US" dirty="0" smtClean="0"/>
              <a:t> un </a:t>
            </a:r>
            <a:r>
              <a:rPr lang="en-US" dirty="0" err="1" smtClean="0"/>
              <a:t>cliente</a:t>
            </a:r>
            <a:endParaRPr lang="en-US" dirty="0" smtClean="0"/>
          </a:p>
          <a:p>
            <a:pPr marL="890615" lvl="1" indent="-457200">
              <a:buFont typeface="+mj-lt"/>
              <a:buAutoNum type="arabicPeriod"/>
            </a:pPr>
            <a:r>
              <a:rPr lang="en-US" dirty="0" err="1" smtClean="0"/>
              <a:t>Guardar</a:t>
            </a:r>
            <a:r>
              <a:rPr lang="en-US" dirty="0" smtClean="0"/>
              <a:t> un </a:t>
            </a:r>
            <a:r>
              <a:rPr lang="en-US" dirty="0" err="1" smtClean="0"/>
              <a:t>fichero</a:t>
            </a:r>
            <a:r>
              <a:rPr lang="en-US" dirty="0" smtClean="0"/>
              <a:t> de </a:t>
            </a:r>
            <a:r>
              <a:rPr lang="en-US" dirty="0" err="1" smtClean="0"/>
              <a:t>configuración</a:t>
            </a:r>
            <a:r>
              <a:rPr lang="en-US" dirty="0" smtClean="0"/>
              <a:t> en </a:t>
            </a:r>
            <a:r>
              <a:rPr lang="en-US" dirty="0" err="1" smtClean="0"/>
              <a:t>repositorio</a:t>
            </a:r>
            <a:endParaRPr lang="en-US" dirty="0" smtClean="0"/>
          </a:p>
          <a:p>
            <a:pPr marL="890615" lvl="1" indent="-457200">
              <a:buFont typeface="+mj-lt"/>
              <a:buAutoNum type="arabicPeriod"/>
            </a:pPr>
            <a:r>
              <a:rPr lang="en-US" dirty="0" err="1" smtClean="0"/>
              <a:t>Verificar</a:t>
            </a:r>
            <a:r>
              <a:rPr lang="en-US" dirty="0" smtClean="0"/>
              <a:t> </a:t>
            </a:r>
            <a:r>
              <a:rPr lang="en-US" dirty="0" err="1" smtClean="0"/>
              <a:t>recobro</a:t>
            </a:r>
            <a:r>
              <a:rPr lang="en-US" dirty="0" smtClean="0"/>
              <a:t> de </a:t>
            </a:r>
            <a:r>
              <a:rPr lang="en-US" dirty="0" err="1" smtClean="0"/>
              <a:t>datos</a:t>
            </a:r>
            <a:r>
              <a:rPr lang="en-US" dirty="0" smtClean="0"/>
              <a:t> </a:t>
            </a:r>
            <a:r>
              <a:rPr lang="en-US" dirty="0" err="1" smtClean="0"/>
              <a:t>desde</a:t>
            </a:r>
            <a:r>
              <a:rPr lang="en-US" dirty="0" smtClean="0"/>
              <a:t> </a:t>
            </a:r>
            <a:r>
              <a:rPr lang="en-US" dirty="0" err="1" smtClean="0"/>
              <a:t>otro</a:t>
            </a:r>
            <a:r>
              <a:rPr lang="en-US" dirty="0" smtClean="0"/>
              <a:t> </a:t>
            </a:r>
            <a:r>
              <a:rPr lang="en-US" dirty="0" err="1" smtClean="0"/>
              <a:t>cliente</a:t>
            </a:r>
            <a:endParaRPr lang="en-US" dirty="0" smtClean="0"/>
          </a:p>
          <a:p>
            <a:pPr marL="890615" lvl="1" indent="-457200">
              <a:buFont typeface="+mj-lt"/>
              <a:buAutoNum type="arabicPeriod"/>
            </a:pPr>
            <a:r>
              <a:rPr lang="en-US" dirty="0" err="1" smtClean="0"/>
              <a:t>Avanzado</a:t>
            </a:r>
            <a:r>
              <a:rPr lang="en-US" dirty="0" smtClean="0"/>
              <a:t>: </a:t>
            </a:r>
            <a:r>
              <a:rPr lang="en-US" dirty="0" err="1" smtClean="0"/>
              <a:t>uso</a:t>
            </a:r>
            <a:r>
              <a:rPr lang="en-US" dirty="0" smtClean="0"/>
              <a:t> de SSH con Subversion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Práctica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2112" y="731837"/>
            <a:ext cx="9072563" cy="4989036"/>
          </a:xfrm>
        </p:spPr>
        <p:txBody>
          <a:bodyPr/>
          <a:lstStyle/>
          <a:p>
            <a:pPr marL="890615" lvl="1" indent="-457200">
              <a:buFont typeface="+mj-lt"/>
              <a:buAutoNum type="arabicPeriod"/>
            </a:pPr>
            <a:r>
              <a:rPr lang="en-US" dirty="0" err="1" smtClean="0"/>
              <a:t>Instalar</a:t>
            </a:r>
            <a:r>
              <a:rPr lang="en-US" dirty="0" smtClean="0"/>
              <a:t> Subversion en </a:t>
            </a:r>
            <a:r>
              <a:rPr lang="en-US" dirty="0" err="1" smtClean="0"/>
              <a:t>servidor</a:t>
            </a:r>
            <a:endParaRPr lang="en-US" dirty="0" smtClean="0"/>
          </a:p>
          <a:p>
            <a:pPr marL="890615" lvl="1" indent="-457200">
              <a:buFont typeface="+mj-lt"/>
              <a:buAutoNum type="arabicPeriod"/>
            </a:pPr>
            <a:r>
              <a:rPr lang="en-US" dirty="0" err="1" smtClean="0"/>
              <a:t>Crear</a:t>
            </a:r>
            <a:r>
              <a:rPr lang="en-US" dirty="0" smtClean="0"/>
              <a:t> y </a:t>
            </a:r>
            <a:r>
              <a:rPr lang="en-US" dirty="0" err="1" smtClean="0"/>
              <a:t>configurar</a:t>
            </a:r>
            <a:r>
              <a:rPr lang="en-US" dirty="0" smtClean="0"/>
              <a:t> un </a:t>
            </a:r>
            <a:r>
              <a:rPr lang="en-US" dirty="0" err="1" smtClean="0"/>
              <a:t>repositorio</a:t>
            </a:r>
            <a:endParaRPr lang="en-US" dirty="0" smtClean="0"/>
          </a:p>
          <a:p>
            <a:pPr marL="890615" lvl="1" indent="-457200">
              <a:buFont typeface="+mj-lt"/>
              <a:buAutoNum type="arabicPeriod"/>
            </a:pPr>
            <a:r>
              <a:rPr lang="en-US" dirty="0" err="1" smtClean="0"/>
              <a:t>Iniciar</a:t>
            </a:r>
            <a:r>
              <a:rPr lang="en-US" dirty="0" smtClean="0"/>
              <a:t> Subversion</a:t>
            </a:r>
          </a:p>
          <a:p>
            <a:pPr marL="890615" lvl="1" indent="-457200">
              <a:buFont typeface="+mj-lt"/>
              <a:buAutoNum type="arabicPeriod"/>
            </a:pPr>
            <a:r>
              <a:rPr lang="en-US" dirty="0" err="1" smtClean="0"/>
              <a:t>Verificar</a:t>
            </a:r>
            <a:r>
              <a:rPr lang="en-US" dirty="0" smtClean="0"/>
              <a:t> </a:t>
            </a:r>
            <a:r>
              <a:rPr lang="en-US" dirty="0" err="1" smtClean="0"/>
              <a:t>acceso</a:t>
            </a:r>
            <a:r>
              <a:rPr lang="en-US" dirty="0" smtClean="0"/>
              <a:t> </a:t>
            </a:r>
            <a:r>
              <a:rPr lang="en-US" dirty="0" err="1" smtClean="0"/>
              <a:t>desde</a:t>
            </a:r>
            <a:r>
              <a:rPr lang="en-US" dirty="0" smtClean="0"/>
              <a:t> un </a:t>
            </a:r>
            <a:r>
              <a:rPr lang="en-US" dirty="0" err="1" smtClean="0"/>
              <a:t>cliente</a:t>
            </a:r>
            <a:endParaRPr lang="en-US" dirty="0" smtClean="0"/>
          </a:p>
          <a:p>
            <a:pPr marL="890615" lvl="1" indent="-457200">
              <a:buFont typeface="+mj-lt"/>
              <a:buAutoNum type="arabicPeriod"/>
            </a:pPr>
            <a:r>
              <a:rPr lang="en-US" dirty="0" err="1" smtClean="0"/>
              <a:t>Guardar</a:t>
            </a:r>
            <a:r>
              <a:rPr lang="en-US" dirty="0" smtClean="0"/>
              <a:t> un </a:t>
            </a:r>
            <a:r>
              <a:rPr lang="en-US" dirty="0" err="1" smtClean="0"/>
              <a:t>fichero</a:t>
            </a:r>
            <a:r>
              <a:rPr lang="en-US" dirty="0" smtClean="0"/>
              <a:t> de </a:t>
            </a:r>
            <a:r>
              <a:rPr lang="en-US" dirty="0" err="1" smtClean="0"/>
              <a:t>configuración</a:t>
            </a:r>
            <a:r>
              <a:rPr lang="en-US" dirty="0" smtClean="0"/>
              <a:t> en </a:t>
            </a:r>
            <a:r>
              <a:rPr lang="en-US" dirty="0" err="1" smtClean="0"/>
              <a:t>repositorio</a:t>
            </a:r>
            <a:endParaRPr lang="en-US" dirty="0" smtClean="0"/>
          </a:p>
          <a:p>
            <a:pPr marL="890615" lvl="1" indent="-457200">
              <a:buFont typeface="+mj-lt"/>
              <a:buAutoNum type="arabicPeriod"/>
            </a:pPr>
            <a:r>
              <a:rPr lang="en-US" dirty="0" err="1" smtClean="0"/>
              <a:t>Verificar</a:t>
            </a:r>
            <a:r>
              <a:rPr lang="en-US" dirty="0" smtClean="0"/>
              <a:t> </a:t>
            </a:r>
            <a:r>
              <a:rPr lang="en-US" dirty="0" err="1" smtClean="0"/>
              <a:t>recobro</a:t>
            </a:r>
            <a:r>
              <a:rPr lang="en-US" dirty="0" smtClean="0"/>
              <a:t> de </a:t>
            </a:r>
            <a:r>
              <a:rPr lang="en-US" dirty="0" err="1" smtClean="0"/>
              <a:t>datos</a:t>
            </a:r>
            <a:r>
              <a:rPr lang="en-US" dirty="0" smtClean="0"/>
              <a:t> </a:t>
            </a:r>
            <a:r>
              <a:rPr lang="en-US" dirty="0" err="1" smtClean="0"/>
              <a:t>desde</a:t>
            </a:r>
            <a:r>
              <a:rPr lang="en-US" dirty="0" smtClean="0"/>
              <a:t> </a:t>
            </a:r>
            <a:r>
              <a:rPr lang="en-US" dirty="0" err="1" smtClean="0"/>
              <a:t>otro</a:t>
            </a:r>
            <a:r>
              <a:rPr lang="en-US" dirty="0" smtClean="0"/>
              <a:t> </a:t>
            </a:r>
            <a:r>
              <a:rPr lang="en-US" dirty="0" err="1" smtClean="0"/>
              <a:t>cliente</a:t>
            </a:r>
            <a:endParaRPr lang="en-US" dirty="0" smtClean="0"/>
          </a:p>
          <a:p>
            <a:pPr marL="890615" lvl="1" indent="-457200">
              <a:buFont typeface="+mj-lt"/>
              <a:buAutoNum type="arabicPeriod"/>
            </a:pPr>
            <a:r>
              <a:rPr lang="en-US" dirty="0" err="1" smtClean="0"/>
              <a:t>Avanzado</a:t>
            </a:r>
            <a:r>
              <a:rPr lang="en-US" dirty="0" smtClean="0"/>
              <a:t>: </a:t>
            </a:r>
            <a:r>
              <a:rPr lang="en-US" dirty="0" err="1" smtClean="0"/>
              <a:t>uso</a:t>
            </a:r>
            <a:r>
              <a:rPr lang="en-US" dirty="0" smtClean="0"/>
              <a:t> de SSH con Subversion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>
          <a:xfrm>
            <a:off x="741363" y="1800225"/>
            <a:ext cx="8609012" cy="5219700"/>
          </a:xfrm>
          <a:ln/>
        </p:spPr>
        <p:txBody>
          <a:bodyPr/>
          <a:lstStyle/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err="1" smtClean="0"/>
              <a:t>Qué</a:t>
            </a:r>
            <a:r>
              <a:rPr lang="en-GB" dirty="0" smtClean="0"/>
              <a:t> </a:t>
            </a:r>
            <a:r>
              <a:rPr lang="en-GB" dirty="0" err="1" smtClean="0"/>
              <a:t>es</a:t>
            </a:r>
            <a:r>
              <a:rPr lang="en-GB" dirty="0" smtClean="0"/>
              <a:t> control de </a:t>
            </a:r>
            <a:r>
              <a:rPr lang="en-GB" dirty="0" err="1" smtClean="0"/>
              <a:t>versiones</a:t>
            </a:r>
            <a:r>
              <a:rPr lang="en-GB" dirty="0" smtClean="0"/>
              <a:t>?</a:t>
            </a:r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err="1" smtClean="0"/>
              <a:t>introducción</a:t>
            </a:r>
            <a:r>
              <a:rPr lang="en-GB" dirty="0" smtClean="0"/>
              <a:t> a SVN </a:t>
            </a:r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err="1" smtClean="0"/>
              <a:t>Principios</a:t>
            </a:r>
            <a:r>
              <a:rPr lang="en-GB" dirty="0" smtClean="0"/>
              <a:t> </a:t>
            </a:r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err="1" smtClean="0"/>
              <a:t>Diferencias</a:t>
            </a:r>
            <a:r>
              <a:rPr lang="en-GB" dirty="0" smtClean="0"/>
              <a:t> con CVS</a:t>
            </a:r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err="1" smtClean="0"/>
              <a:t>Comandos</a:t>
            </a:r>
            <a:r>
              <a:rPr lang="en-GB" dirty="0" smtClean="0"/>
              <a:t> </a:t>
            </a:r>
            <a:endParaRPr lang="en-GB" dirty="0"/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err="1" smtClean="0"/>
              <a:t>Ejemplos</a:t>
            </a:r>
            <a:endParaRPr lang="en-GB" dirty="0" smtClean="0"/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err="1" smtClean="0"/>
              <a:t>Configuración</a:t>
            </a:r>
            <a:r>
              <a:rPr lang="en-GB" dirty="0" smtClean="0"/>
              <a:t> y </a:t>
            </a:r>
            <a:r>
              <a:rPr lang="en-GB" dirty="0" err="1" smtClean="0"/>
              <a:t>acceso</a:t>
            </a:r>
            <a:r>
              <a:rPr lang="en-GB" dirty="0" smtClean="0"/>
              <a:t> a un </a:t>
            </a:r>
            <a:r>
              <a:rPr lang="en-GB" dirty="0" err="1" smtClean="0"/>
              <a:t>repositorio</a:t>
            </a:r>
            <a:endParaRPr lang="en-GB" dirty="0"/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GB" dirty="0"/>
          </a:p>
        </p:txBody>
      </p:sp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15875"/>
            <a:ext cx="8609012" cy="1425575"/>
          </a:xfrm>
          <a:ln/>
        </p:spPr>
        <p:txBody>
          <a:bodyPr/>
          <a:lstStyle/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err="1" smtClean="0"/>
              <a:t>Contenido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idx="1"/>
          </p:nvPr>
        </p:nvSpPr>
        <p:spPr>
          <a:xfrm>
            <a:off x="696912" y="1341437"/>
            <a:ext cx="8772525" cy="5786438"/>
          </a:xfrm>
          <a:ln/>
        </p:spPr>
        <p:txBody>
          <a:bodyPr/>
          <a:lstStyle/>
          <a:p>
            <a:pPr>
              <a:lnSpc>
                <a:spcPct val="93000"/>
              </a:lnSpc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Tres</a:t>
            </a:r>
            <a:r>
              <a:rPr lang="en-GB" dirty="0" smtClean="0"/>
              <a:t> </a:t>
            </a:r>
            <a:r>
              <a:rPr lang="en-GB" dirty="0" err="1" smtClean="0"/>
              <a:t>principios</a:t>
            </a:r>
            <a:r>
              <a:rPr lang="en-GB" dirty="0" smtClean="0"/>
              <a:t> </a:t>
            </a:r>
            <a:r>
              <a:rPr lang="en-GB" dirty="0" err="1" smtClean="0"/>
              <a:t>básicos</a:t>
            </a:r>
            <a:r>
              <a:rPr lang="en-GB" dirty="0" smtClean="0"/>
              <a:t>:</a:t>
            </a:r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dirty="0" smtClean="0"/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Mantener</a:t>
            </a:r>
            <a:r>
              <a:rPr lang="en-GB" dirty="0" smtClean="0"/>
              <a:t> un </a:t>
            </a:r>
            <a:r>
              <a:rPr lang="en-GB" dirty="0" err="1" smtClean="0"/>
              <a:t>registro</a:t>
            </a:r>
            <a:r>
              <a:rPr lang="en-GB" dirty="0" smtClean="0"/>
              <a:t> e </a:t>
            </a:r>
            <a:r>
              <a:rPr lang="en-GB" dirty="0" err="1" smtClean="0"/>
              <a:t>historia</a:t>
            </a:r>
            <a:r>
              <a:rPr lang="en-GB" dirty="0" smtClean="0"/>
              <a:t> de </a:t>
            </a:r>
            <a:r>
              <a:rPr lang="en-GB" dirty="0" err="1" smtClean="0"/>
              <a:t>cambios</a:t>
            </a:r>
            <a:r>
              <a:rPr lang="en-GB" dirty="0" smtClean="0"/>
              <a:t>  ‏</a:t>
            </a:r>
            <a:endParaRPr lang="en-GB" dirty="0"/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Dar </a:t>
            </a:r>
            <a:r>
              <a:rPr lang="en-GB" dirty="0" err="1" smtClean="0"/>
              <a:t>acceso</a:t>
            </a:r>
            <a:r>
              <a:rPr lang="en-GB" dirty="0" smtClean="0"/>
              <a:t> a la </a:t>
            </a:r>
            <a:r>
              <a:rPr lang="en-GB" dirty="0" err="1" smtClean="0"/>
              <a:t>información</a:t>
            </a:r>
            <a:r>
              <a:rPr lang="en-GB" dirty="0" smtClean="0"/>
              <a:t> ‏</a:t>
            </a:r>
            <a:endParaRPr lang="en-GB" dirty="0"/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Mantener</a:t>
            </a:r>
            <a:r>
              <a:rPr lang="en-GB" dirty="0" smtClean="0"/>
              <a:t> </a:t>
            </a:r>
            <a:r>
              <a:rPr lang="en-GB" dirty="0" err="1" smtClean="0"/>
              <a:t>diferentes</a:t>
            </a:r>
            <a:r>
              <a:rPr lang="en-GB" dirty="0" smtClean="0"/>
              <a:t> </a:t>
            </a:r>
            <a:r>
              <a:rPr lang="en-GB" dirty="0" err="1" smtClean="0"/>
              <a:t>versiones</a:t>
            </a:r>
            <a:r>
              <a:rPr lang="en-GB" dirty="0" smtClean="0"/>
              <a:t> de un </a:t>
            </a:r>
            <a:r>
              <a:rPr lang="en-GB" dirty="0" err="1" smtClean="0"/>
              <a:t>mismo</a:t>
            </a:r>
            <a:r>
              <a:rPr lang="en-GB" dirty="0" smtClean="0"/>
              <a:t> </a:t>
            </a:r>
            <a:r>
              <a:rPr lang="en-GB" dirty="0" err="1" smtClean="0"/>
              <a:t>conjunto</a:t>
            </a:r>
            <a:r>
              <a:rPr lang="en-GB" dirty="0" smtClean="0"/>
              <a:t> de </a:t>
            </a:r>
            <a:r>
              <a:rPr lang="en-GB" dirty="0" err="1" smtClean="0"/>
              <a:t>datos</a:t>
            </a:r>
            <a:r>
              <a:rPr lang="en-GB" dirty="0" smtClean="0"/>
              <a:t> </a:t>
            </a:r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dirty="0"/>
          </a:p>
          <a:p>
            <a:pPr>
              <a:lnSpc>
                <a:spcPct val="93000"/>
              </a:lnSpc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Qué</a:t>
            </a:r>
            <a:r>
              <a:rPr lang="en-GB" dirty="0" smtClean="0"/>
              <a:t> </a:t>
            </a:r>
            <a:r>
              <a:rPr lang="en-GB" dirty="0" err="1" smtClean="0"/>
              <a:t>tipo</a:t>
            </a:r>
            <a:r>
              <a:rPr lang="en-GB" dirty="0" smtClean="0"/>
              <a:t> de </a:t>
            </a:r>
            <a:r>
              <a:rPr lang="en-GB" dirty="0" err="1" smtClean="0"/>
              <a:t>datos</a:t>
            </a:r>
            <a:r>
              <a:rPr lang="en-GB" dirty="0" smtClean="0"/>
              <a:t> </a:t>
            </a:r>
            <a:r>
              <a:rPr lang="en-GB" dirty="0"/>
              <a:t>?</a:t>
            </a:r>
            <a:br>
              <a:rPr lang="en-GB" dirty="0"/>
            </a:br>
            <a:endParaRPr lang="en-GB" dirty="0" smtClean="0"/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Código</a:t>
            </a:r>
            <a:r>
              <a:rPr lang="en-GB" dirty="0" smtClean="0"/>
              <a:t> </a:t>
            </a:r>
            <a:r>
              <a:rPr lang="en-GB" dirty="0" err="1" smtClean="0"/>
              <a:t>fuente</a:t>
            </a:r>
            <a:r>
              <a:rPr lang="en-GB" dirty="0" smtClean="0"/>
              <a:t>, </a:t>
            </a:r>
            <a:endParaRPr lang="en-GB" dirty="0"/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Documentación</a:t>
            </a:r>
            <a:endParaRPr lang="en-GB" dirty="0"/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Ficheros</a:t>
            </a:r>
            <a:r>
              <a:rPr lang="en-GB" dirty="0" smtClean="0"/>
              <a:t> de </a:t>
            </a:r>
            <a:r>
              <a:rPr lang="en-GB" dirty="0" err="1" smtClean="0"/>
              <a:t>configuración</a:t>
            </a:r>
            <a:endParaRPr lang="en-GB" dirty="0"/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En general, </a:t>
            </a:r>
            <a:r>
              <a:rPr lang="en-GB" dirty="0" err="1" smtClean="0"/>
              <a:t>cualquier</a:t>
            </a:r>
            <a:r>
              <a:rPr lang="en-GB" dirty="0" smtClean="0"/>
              <a:t> </a:t>
            </a:r>
            <a:r>
              <a:rPr lang="en-GB" dirty="0" err="1" smtClean="0"/>
              <a:t>dato</a:t>
            </a:r>
            <a:r>
              <a:rPr lang="en-GB" dirty="0" smtClean="0"/>
              <a:t>‏</a:t>
            </a:r>
            <a:endParaRPr lang="en-GB" dirty="0"/>
          </a:p>
        </p:txBody>
      </p:sp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750888" y="0"/>
            <a:ext cx="8609012" cy="1263650"/>
          </a:xfrm>
          <a:ln/>
        </p:spPr>
        <p:txBody>
          <a:bodyPr>
            <a:normAutofit/>
          </a:bodyPr>
          <a:lstStyle/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err="1" smtClean="0"/>
              <a:t>Qué</a:t>
            </a:r>
            <a:r>
              <a:rPr lang="en-GB" dirty="0" smtClean="0"/>
              <a:t> </a:t>
            </a:r>
            <a:r>
              <a:rPr lang="en-GB" dirty="0" err="1" smtClean="0"/>
              <a:t>es</a:t>
            </a:r>
            <a:r>
              <a:rPr lang="en-GB" dirty="0" smtClean="0"/>
              <a:t> control de </a:t>
            </a:r>
            <a:r>
              <a:rPr lang="en-GB" dirty="0" err="1" smtClean="0"/>
              <a:t>versiones</a:t>
            </a:r>
            <a:r>
              <a:rPr lang="en-GB" dirty="0" smtClean="0"/>
              <a:t>?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idx="1"/>
          </p:nvPr>
        </p:nvSpPr>
        <p:spPr>
          <a:xfrm>
            <a:off x="741363" y="1655763"/>
            <a:ext cx="8772525" cy="5940425"/>
          </a:xfrm>
          <a:ln/>
        </p:spPr>
        <p:txBody>
          <a:bodyPr/>
          <a:lstStyle/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Repositorio</a:t>
            </a:r>
            <a:endParaRPr lang="en-GB" dirty="0"/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Copia</a:t>
            </a:r>
            <a:r>
              <a:rPr lang="en-GB" dirty="0" smtClean="0"/>
              <a:t> central de </a:t>
            </a:r>
            <a:r>
              <a:rPr lang="en-GB" dirty="0" err="1" smtClean="0"/>
              <a:t>todos</a:t>
            </a:r>
            <a:r>
              <a:rPr lang="en-GB" dirty="0" smtClean="0"/>
              <a:t> los </a:t>
            </a:r>
            <a:r>
              <a:rPr lang="en-GB" dirty="0" err="1" smtClean="0"/>
              <a:t>ficheros</a:t>
            </a:r>
            <a:r>
              <a:rPr lang="en-GB" dirty="0" smtClean="0"/>
              <a:t> </a:t>
            </a:r>
            <a:r>
              <a:rPr lang="en-GB" dirty="0" err="1" smtClean="0"/>
              <a:t>bajo</a:t>
            </a:r>
            <a:r>
              <a:rPr lang="en-GB" dirty="0" smtClean="0"/>
              <a:t> control, </a:t>
            </a:r>
            <a:r>
              <a:rPr lang="en-GB" dirty="0" err="1" smtClean="0"/>
              <a:t>estructurado</a:t>
            </a:r>
            <a:r>
              <a:rPr lang="en-GB" dirty="0" smtClean="0"/>
              <a:t> en </a:t>
            </a:r>
            <a:r>
              <a:rPr lang="en-GB" dirty="0" err="1" smtClean="0"/>
              <a:t>árbol</a:t>
            </a:r>
            <a:r>
              <a:rPr lang="en-GB" dirty="0" smtClean="0"/>
              <a:t> de </a:t>
            </a:r>
            <a:r>
              <a:rPr lang="en-GB" dirty="0" err="1" smtClean="0"/>
              <a:t>directorios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Copia</a:t>
            </a:r>
            <a:r>
              <a:rPr lang="en-GB" dirty="0" smtClean="0"/>
              <a:t> de </a:t>
            </a:r>
            <a:r>
              <a:rPr lang="en-GB" dirty="0" err="1" smtClean="0"/>
              <a:t>trabajo</a:t>
            </a:r>
            <a:endParaRPr lang="en-GB" dirty="0" smtClean="0"/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Copia</a:t>
            </a:r>
            <a:r>
              <a:rPr lang="en-GB" dirty="0" smtClean="0"/>
              <a:t> local de los </a:t>
            </a:r>
            <a:r>
              <a:rPr lang="en-GB" dirty="0" err="1" smtClean="0"/>
              <a:t>datos</a:t>
            </a:r>
            <a:r>
              <a:rPr lang="en-GB" dirty="0" smtClean="0"/>
              <a:t>,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puede</a:t>
            </a:r>
            <a:r>
              <a:rPr lang="en-GB" dirty="0" smtClean="0"/>
              <a:t> ser </a:t>
            </a:r>
            <a:r>
              <a:rPr lang="en-GB" dirty="0" err="1" smtClean="0"/>
              <a:t>cambiada</a:t>
            </a:r>
            <a:r>
              <a:rPr lang="en-GB" dirty="0" smtClean="0"/>
              <a:t>, en </a:t>
            </a:r>
            <a:r>
              <a:rPr lang="en-GB" dirty="0" err="1" smtClean="0"/>
              <a:t>sincronización</a:t>
            </a:r>
            <a:r>
              <a:rPr lang="en-GB" dirty="0" smtClean="0"/>
              <a:t> con el </a:t>
            </a:r>
            <a:r>
              <a:rPr lang="en-GB" dirty="0" err="1" smtClean="0"/>
              <a:t>repositorio</a:t>
            </a:r>
            <a:r>
              <a:rPr lang="en-GB" dirty="0" smtClean="0"/>
              <a:t>. </a:t>
            </a:r>
            <a:r>
              <a:rPr lang="en-GB" dirty="0" err="1" smtClean="0"/>
              <a:t>Contiene</a:t>
            </a:r>
            <a:r>
              <a:rPr lang="en-GB" dirty="0" smtClean="0"/>
              <a:t> </a:t>
            </a:r>
            <a:r>
              <a:rPr lang="en-GB" dirty="0" err="1" smtClean="0"/>
              <a:t>información</a:t>
            </a:r>
            <a:r>
              <a:rPr lang="en-GB" dirty="0" smtClean="0"/>
              <a:t> especial </a:t>
            </a:r>
            <a:r>
              <a:rPr lang="en-GB" dirty="0" err="1" smtClean="0"/>
              <a:t>para</a:t>
            </a:r>
            <a:r>
              <a:rPr lang="en-GB" dirty="0" smtClean="0"/>
              <a:t> la </a:t>
            </a:r>
            <a:r>
              <a:rPr lang="en-GB" dirty="0" err="1" smtClean="0"/>
              <a:t>interacción</a:t>
            </a:r>
            <a:r>
              <a:rPr lang="en-GB" dirty="0" smtClean="0"/>
              <a:t> con el </a:t>
            </a:r>
            <a:r>
              <a:rPr lang="en-GB" dirty="0" err="1" smtClean="0"/>
              <a:t>mismo</a:t>
            </a:r>
            <a:endParaRPr lang="en-GB" dirty="0"/>
          </a:p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Revision</a:t>
            </a:r>
            <a:endParaRPr lang="en-GB" dirty="0"/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Un </a:t>
            </a:r>
            <a:r>
              <a:rPr lang="en-GB" dirty="0" err="1" smtClean="0"/>
              <a:t>grupo</a:t>
            </a:r>
            <a:r>
              <a:rPr lang="en-GB" dirty="0" smtClean="0"/>
              <a:t> de </a:t>
            </a:r>
            <a:r>
              <a:rPr lang="en-GB" dirty="0" err="1" smtClean="0"/>
              <a:t>directorios</a:t>
            </a:r>
            <a:r>
              <a:rPr lang="en-GB" dirty="0" smtClean="0"/>
              <a:t> y </a:t>
            </a:r>
            <a:r>
              <a:rPr lang="en-GB" dirty="0" err="1" smtClean="0"/>
              <a:t>ficheros</a:t>
            </a:r>
            <a:r>
              <a:rPr lang="en-GB" dirty="0" smtClean="0"/>
              <a:t> </a:t>
            </a:r>
            <a:r>
              <a:rPr lang="en-GB" dirty="0" err="1" smtClean="0"/>
              <a:t>qe</a:t>
            </a:r>
            <a:r>
              <a:rPr lang="en-GB" dirty="0" smtClean="0"/>
              <a:t> </a:t>
            </a:r>
            <a:r>
              <a:rPr lang="en-GB" dirty="0" err="1" smtClean="0"/>
              <a:t>reflejan</a:t>
            </a:r>
            <a:r>
              <a:rPr lang="en-GB" dirty="0" smtClean="0"/>
              <a:t> el </a:t>
            </a:r>
            <a:r>
              <a:rPr lang="en-GB" dirty="0" err="1" smtClean="0"/>
              <a:t>estado</a:t>
            </a:r>
            <a:r>
              <a:rPr lang="en-GB" dirty="0" smtClean="0"/>
              <a:t> del </a:t>
            </a:r>
            <a:r>
              <a:rPr lang="en-GB" dirty="0" err="1" smtClean="0"/>
              <a:t>repositorio</a:t>
            </a:r>
            <a:r>
              <a:rPr lang="en-GB" dirty="0" smtClean="0"/>
              <a:t> en un </a:t>
            </a:r>
            <a:r>
              <a:rPr lang="en-GB" dirty="0" err="1" smtClean="0"/>
              <a:t>determinado</a:t>
            </a:r>
            <a:r>
              <a:rPr lang="en-GB" dirty="0" smtClean="0"/>
              <a:t> </a:t>
            </a:r>
            <a:r>
              <a:rPr lang="en-GB" dirty="0" err="1" smtClean="0"/>
              <a:t>momento</a:t>
            </a:r>
            <a:endParaRPr lang="en-GB" dirty="0"/>
          </a:p>
        </p:txBody>
      </p:sp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282575"/>
            <a:ext cx="8609012" cy="1263650"/>
          </a:xfrm>
          <a:ln/>
        </p:spPr>
        <p:txBody>
          <a:bodyPr/>
          <a:lstStyle/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err="1" smtClean="0"/>
              <a:t>Terminología</a:t>
            </a:r>
            <a:endParaRPr lang="en-GB" dirty="0"/>
          </a:p>
        </p:txBody>
      </p:sp>
    </p:spTree>
  </p:cSld>
  <p:clrMapOvr>
    <a:masterClrMapping/>
  </p:clrMapOvr>
  <p:transition spd="med" advTm="0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xfrm>
            <a:off x="766763" y="1800225"/>
            <a:ext cx="8772525" cy="5040313"/>
          </a:xfrm>
          <a:ln/>
        </p:spPr>
        <p:txBody>
          <a:bodyPr/>
          <a:lstStyle/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El </a:t>
            </a:r>
            <a:r>
              <a:rPr lang="en-GB" dirty="0" err="1" smtClean="0"/>
              <a:t>repositorio</a:t>
            </a:r>
            <a:r>
              <a:rPr lang="en-GB" dirty="0" smtClean="0"/>
              <a:t> </a:t>
            </a:r>
            <a:r>
              <a:rPr lang="en-GB" dirty="0" err="1" smtClean="0"/>
              <a:t>es</a:t>
            </a:r>
            <a:r>
              <a:rPr lang="en-GB" dirty="0" smtClean="0"/>
              <a:t> la </a:t>
            </a:r>
            <a:r>
              <a:rPr lang="en-GB" dirty="0" err="1" smtClean="0"/>
              <a:t>copia</a:t>
            </a:r>
            <a:r>
              <a:rPr lang="en-GB" dirty="0" smtClean="0"/>
              <a:t> principal</a:t>
            </a:r>
          </a:p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Todo</a:t>
            </a:r>
            <a:r>
              <a:rPr lang="en-GB" dirty="0" smtClean="0"/>
              <a:t> el </a:t>
            </a:r>
            <a:r>
              <a:rPr lang="en-GB" dirty="0" err="1" smtClean="0"/>
              <a:t>trabajo</a:t>
            </a:r>
            <a:r>
              <a:rPr lang="en-GB" dirty="0" smtClean="0"/>
              <a:t> se </a:t>
            </a:r>
            <a:r>
              <a:rPr lang="en-GB" dirty="0" err="1" smtClean="0"/>
              <a:t>hace</a:t>
            </a:r>
            <a:r>
              <a:rPr lang="en-GB" dirty="0" smtClean="0"/>
              <a:t> en la </a:t>
            </a:r>
            <a:r>
              <a:rPr lang="en-GB" dirty="0" err="1" smtClean="0"/>
              <a:t>copia</a:t>
            </a:r>
            <a:r>
              <a:rPr lang="en-GB" dirty="0" smtClean="0"/>
              <a:t> de </a:t>
            </a:r>
            <a:r>
              <a:rPr lang="en-GB" dirty="0" err="1" smtClean="0"/>
              <a:t>trabajo</a:t>
            </a:r>
            <a:endParaRPr lang="en-GB" dirty="0" smtClean="0"/>
          </a:p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Los </a:t>
            </a:r>
            <a:r>
              <a:rPr lang="en-GB" dirty="0" err="1" smtClean="0"/>
              <a:t>cambios</a:t>
            </a:r>
            <a:r>
              <a:rPr lang="en-GB" dirty="0" smtClean="0"/>
              <a:t> se </a:t>
            </a:r>
            <a:r>
              <a:rPr lang="en-GB" dirty="0" err="1" smtClean="0"/>
              <a:t>reflejan</a:t>
            </a:r>
            <a:r>
              <a:rPr lang="en-GB" dirty="0" smtClean="0"/>
              <a:t> (“</a:t>
            </a:r>
            <a:r>
              <a:rPr lang="en-GB" dirty="0" err="1" smtClean="0"/>
              <a:t>materializan</a:t>
            </a:r>
            <a:r>
              <a:rPr lang="en-GB" dirty="0" smtClean="0"/>
              <a:t>”) en </a:t>
            </a:r>
            <a:r>
              <a:rPr lang="en-GB" dirty="0" err="1" smtClean="0"/>
              <a:t>repositorio</a:t>
            </a:r>
            <a:r>
              <a:rPr lang="en-GB" dirty="0" smtClean="0"/>
              <a:t> (</a:t>
            </a:r>
            <a:r>
              <a:rPr lang="en-GB" dirty="0" err="1" smtClean="0"/>
              <a:t>comando</a:t>
            </a:r>
            <a:r>
              <a:rPr lang="en-GB" dirty="0" smtClean="0"/>
              <a:t> </a:t>
            </a:r>
            <a:r>
              <a:rPr lang="en-GB" i="1" dirty="0" smtClean="0"/>
              <a:t>commit</a:t>
            </a:r>
            <a:r>
              <a:rPr lang="en-GB" dirty="0" smtClean="0"/>
              <a:t>)</a:t>
            </a:r>
            <a:endParaRPr lang="en-GB" i="1" dirty="0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158750"/>
            <a:ext cx="8609012" cy="1425575"/>
          </a:xfrm>
          <a:ln/>
        </p:spPr>
        <p:txBody>
          <a:bodyPr/>
          <a:lstStyle/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err="1" smtClean="0"/>
              <a:t>Principios</a:t>
            </a:r>
            <a:endParaRPr lang="en-GB" dirty="0"/>
          </a:p>
        </p:txBody>
      </p:sp>
      <p:sp>
        <p:nvSpPr>
          <p:cNvPr id="5" name="Flowchart: Magnetic Disk 4"/>
          <p:cNvSpPr/>
          <p:nvPr/>
        </p:nvSpPr>
        <p:spPr>
          <a:xfrm>
            <a:off x="2068512" y="4999037"/>
            <a:ext cx="1981200" cy="11430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Repositorio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6259512" y="4999037"/>
            <a:ext cx="2057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Copi</a:t>
            </a:r>
            <a:r>
              <a:rPr lang="en-US" dirty="0" smtClean="0"/>
              <a:t> a de </a:t>
            </a:r>
            <a:r>
              <a:rPr lang="en-US" dirty="0" err="1" smtClean="0"/>
              <a:t>trabajo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278312" y="5151437"/>
            <a:ext cx="1676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10800000">
            <a:off x="4278312" y="5684837"/>
            <a:ext cx="1676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583112" y="4846637"/>
            <a:ext cx="9781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chemeClr val="tx1"/>
                </a:solidFill>
              </a:rPr>
              <a:t>svn</a:t>
            </a:r>
            <a:r>
              <a:rPr lang="en-US" sz="1200" dirty="0" smtClean="0">
                <a:solidFill>
                  <a:schemeClr val="tx1"/>
                </a:solidFill>
              </a:rPr>
              <a:t> update 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95559" y="5837237"/>
            <a:ext cx="10054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chemeClr val="tx1"/>
                </a:solidFill>
              </a:rPr>
              <a:t>svn</a:t>
            </a:r>
            <a:r>
              <a:rPr lang="en-US" sz="1200" dirty="0" smtClean="0">
                <a:solidFill>
                  <a:schemeClr val="tx1"/>
                </a:solidFill>
              </a:rPr>
              <a:t> commit 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idx="1"/>
          </p:nvPr>
        </p:nvSpPr>
        <p:spPr>
          <a:xfrm>
            <a:off x="773112" y="1570037"/>
            <a:ext cx="8772525" cy="5410200"/>
          </a:xfrm>
          <a:ln/>
        </p:spPr>
        <p:txBody>
          <a:bodyPr>
            <a:normAutofit lnSpcReduction="10000"/>
          </a:bodyPr>
          <a:lstStyle/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Sin </a:t>
            </a:r>
            <a:r>
              <a:rPr lang="en-GB" dirty="0" err="1" smtClean="0"/>
              <a:t>cambio</a:t>
            </a:r>
            <a:r>
              <a:rPr lang="en-GB" dirty="0" smtClean="0"/>
              <a:t> y </a:t>
            </a:r>
            <a:r>
              <a:rPr lang="en-GB" dirty="0" err="1" smtClean="0"/>
              <a:t>actualizado</a:t>
            </a:r>
            <a:endParaRPr lang="en-GB" dirty="0" smtClean="0"/>
          </a:p>
          <a:p>
            <a:pPr lvl="2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Copia</a:t>
            </a:r>
            <a:r>
              <a:rPr lang="en-GB" dirty="0" smtClean="0"/>
              <a:t> </a:t>
            </a:r>
            <a:r>
              <a:rPr lang="en-GB" dirty="0" err="1" smtClean="0"/>
              <a:t>identica</a:t>
            </a:r>
            <a:r>
              <a:rPr lang="en-GB" dirty="0" smtClean="0"/>
              <a:t> al </a:t>
            </a:r>
            <a:r>
              <a:rPr lang="en-GB" dirty="0" err="1" smtClean="0"/>
              <a:t>repositorio</a:t>
            </a:r>
            <a:endParaRPr lang="en-GB" dirty="0" smtClean="0"/>
          </a:p>
          <a:p>
            <a:pPr lvl="2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A</a:t>
            </a:r>
            <a:r>
              <a:rPr lang="en-GB" i="1" dirty="0" smtClean="0"/>
              <a:t> commit</a:t>
            </a:r>
            <a:r>
              <a:rPr lang="en-GB" dirty="0" smtClean="0"/>
              <a:t> or</a:t>
            </a:r>
            <a:r>
              <a:rPr lang="en-GB" i="1" dirty="0" smtClean="0"/>
              <a:t> update</a:t>
            </a:r>
            <a:r>
              <a:rPr lang="en-GB" dirty="0" smtClean="0"/>
              <a:t> no </a:t>
            </a:r>
            <a:r>
              <a:rPr lang="en-GB" dirty="0" err="1" smtClean="0"/>
              <a:t>hace</a:t>
            </a:r>
            <a:r>
              <a:rPr lang="en-GB" dirty="0" smtClean="0"/>
              <a:t> nada</a:t>
            </a:r>
          </a:p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Cambio</a:t>
            </a:r>
            <a:r>
              <a:rPr lang="en-GB" dirty="0" smtClean="0"/>
              <a:t> local y </a:t>
            </a:r>
            <a:r>
              <a:rPr lang="en-GB" dirty="0" err="1" smtClean="0"/>
              <a:t>actualizado</a:t>
            </a:r>
            <a:endParaRPr lang="en-GB" dirty="0" smtClean="0"/>
          </a:p>
          <a:p>
            <a:pPr lvl="2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Copia</a:t>
            </a:r>
            <a:r>
              <a:rPr lang="en-GB" dirty="0" smtClean="0"/>
              <a:t> local </a:t>
            </a:r>
            <a:r>
              <a:rPr lang="en-GB" dirty="0" err="1" smtClean="0"/>
              <a:t>cambió</a:t>
            </a:r>
            <a:r>
              <a:rPr lang="en-GB" dirty="0" smtClean="0"/>
              <a:t>, y </a:t>
            </a:r>
            <a:r>
              <a:rPr lang="en-GB" dirty="0" err="1" smtClean="0"/>
              <a:t>repositorio</a:t>
            </a:r>
            <a:r>
              <a:rPr lang="en-GB" dirty="0" smtClean="0"/>
              <a:t> no ha </a:t>
            </a:r>
            <a:r>
              <a:rPr lang="en-GB" dirty="0" err="1" smtClean="0"/>
              <a:t>recibido</a:t>
            </a:r>
            <a:r>
              <a:rPr lang="en-GB" dirty="0" smtClean="0"/>
              <a:t> </a:t>
            </a:r>
            <a:r>
              <a:rPr lang="en-GB" dirty="0" err="1" smtClean="0"/>
              <a:t>cambios</a:t>
            </a:r>
            <a:r>
              <a:rPr lang="en-GB" dirty="0" smtClean="0"/>
              <a:t> de </a:t>
            </a:r>
            <a:r>
              <a:rPr lang="en-GB" dirty="0" err="1" smtClean="0"/>
              <a:t>otros</a:t>
            </a:r>
            <a:r>
              <a:rPr lang="en-GB" dirty="0" smtClean="0"/>
              <a:t> </a:t>
            </a:r>
            <a:r>
              <a:rPr lang="en-GB" dirty="0" err="1" smtClean="0"/>
              <a:t>contribuyentes</a:t>
            </a:r>
            <a:r>
              <a:rPr lang="en-GB" dirty="0" smtClean="0"/>
              <a:t> </a:t>
            </a:r>
          </a:p>
          <a:p>
            <a:pPr lvl="2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i="1" dirty="0" smtClean="0"/>
              <a:t>Commit</a:t>
            </a:r>
            <a:r>
              <a:rPr lang="en-GB" dirty="0" smtClean="0"/>
              <a:t> </a:t>
            </a:r>
            <a:r>
              <a:rPr lang="en-GB" dirty="0" err="1" smtClean="0"/>
              <a:t>actualiza</a:t>
            </a:r>
            <a:r>
              <a:rPr lang="en-GB" dirty="0" smtClean="0"/>
              <a:t> </a:t>
            </a:r>
            <a:r>
              <a:rPr lang="en-GB" dirty="0" err="1" smtClean="0"/>
              <a:t>repositorio</a:t>
            </a:r>
            <a:r>
              <a:rPr lang="en-GB" dirty="0" smtClean="0"/>
              <a:t>, </a:t>
            </a:r>
            <a:r>
              <a:rPr lang="en-GB" i="1" dirty="0" smtClean="0"/>
              <a:t>update</a:t>
            </a:r>
            <a:r>
              <a:rPr lang="en-GB" dirty="0" smtClean="0"/>
              <a:t> no </a:t>
            </a:r>
            <a:r>
              <a:rPr lang="en-GB" dirty="0" err="1" smtClean="0"/>
              <a:t>hace</a:t>
            </a:r>
            <a:r>
              <a:rPr lang="en-GB" dirty="0" smtClean="0"/>
              <a:t> nada</a:t>
            </a:r>
          </a:p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Sin </a:t>
            </a:r>
            <a:r>
              <a:rPr lang="en-GB" dirty="0" err="1" smtClean="0"/>
              <a:t>cambio</a:t>
            </a:r>
            <a:r>
              <a:rPr lang="en-GB" dirty="0" smtClean="0"/>
              <a:t> y </a:t>
            </a:r>
            <a:r>
              <a:rPr lang="en-GB" dirty="0" err="1" smtClean="0"/>
              <a:t>desactualizado</a:t>
            </a:r>
            <a:endParaRPr lang="en-GB" dirty="0" smtClean="0"/>
          </a:p>
          <a:p>
            <a:pPr lvl="2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Copia</a:t>
            </a:r>
            <a:r>
              <a:rPr lang="en-GB" dirty="0" smtClean="0"/>
              <a:t> local no ha </a:t>
            </a:r>
            <a:r>
              <a:rPr lang="en-GB" dirty="0" err="1" smtClean="0"/>
              <a:t>cambiado</a:t>
            </a:r>
            <a:r>
              <a:rPr lang="en-GB" dirty="0" smtClean="0"/>
              <a:t>, </a:t>
            </a:r>
            <a:r>
              <a:rPr lang="en-GB" dirty="0" err="1" smtClean="0"/>
              <a:t>pero</a:t>
            </a:r>
            <a:r>
              <a:rPr lang="en-GB" dirty="0" smtClean="0"/>
              <a:t> </a:t>
            </a:r>
            <a:r>
              <a:rPr lang="en-GB" dirty="0" err="1" smtClean="0"/>
              <a:t>repositorio</a:t>
            </a:r>
            <a:r>
              <a:rPr lang="en-GB" dirty="0" smtClean="0"/>
              <a:t> </a:t>
            </a:r>
            <a:r>
              <a:rPr lang="en-GB" dirty="0" err="1" smtClean="0"/>
              <a:t>cambió</a:t>
            </a:r>
            <a:endParaRPr lang="en-GB" dirty="0" smtClean="0"/>
          </a:p>
          <a:p>
            <a:pPr lvl="2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i="1" dirty="0" smtClean="0"/>
              <a:t>Update</a:t>
            </a:r>
            <a:r>
              <a:rPr lang="en-GB" dirty="0" smtClean="0"/>
              <a:t> cambia </a:t>
            </a:r>
            <a:r>
              <a:rPr lang="en-GB" dirty="0" err="1" smtClean="0"/>
              <a:t>estado</a:t>
            </a:r>
            <a:r>
              <a:rPr lang="en-GB" dirty="0" smtClean="0"/>
              <a:t> local, </a:t>
            </a:r>
            <a:r>
              <a:rPr lang="en-GB" i="1" dirty="0" smtClean="0"/>
              <a:t>commit</a:t>
            </a:r>
            <a:r>
              <a:rPr lang="en-GB" dirty="0" smtClean="0"/>
              <a:t> no </a:t>
            </a:r>
            <a:r>
              <a:rPr lang="en-GB" dirty="0" err="1" smtClean="0"/>
              <a:t>funciona</a:t>
            </a:r>
            <a:r>
              <a:rPr lang="en-GB" dirty="0" smtClean="0"/>
              <a:t> </a:t>
            </a:r>
          </a:p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Cambio</a:t>
            </a:r>
            <a:r>
              <a:rPr lang="en-GB" dirty="0" smtClean="0"/>
              <a:t> local y </a:t>
            </a:r>
            <a:r>
              <a:rPr lang="en-GB" dirty="0" err="1" smtClean="0"/>
              <a:t>desactualizado</a:t>
            </a:r>
            <a:endParaRPr lang="en-GB" dirty="0" smtClean="0"/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Conflicto</a:t>
            </a:r>
            <a:r>
              <a:rPr lang="en-GB" dirty="0" smtClean="0"/>
              <a:t>! Se </a:t>
            </a:r>
            <a:r>
              <a:rPr lang="en-GB" dirty="0" err="1" smtClean="0"/>
              <a:t>necesita</a:t>
            </a:r>
            <a:r>
              <a:rPr lang="en-GB" dirty="0" smtClean="0"/>
              <a:t> un </a:t>
            </a:r>
            <a:r>
              <a:rPr lang="en-GB" i="1" dirty="0" smtClean="0"/>
              <a:t>update</a:t>
            </a:r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Si SVN no </a:t>
            </a:r>
            <a:r>
              <a:rPr lang="en-GB" dirty="0" err="1" smtClean="0"/>
              <a:t>puede</a:t>
            </a:r>
            <a:r>
              <a:rPr lang="en-GB" dirty="0" smtClean="0"/>
              <a:t> resolver </a:t>
            </a:r>
            <a:r>
              <a:rPr lang="en-GB" dirty="0" err="1" smtClean="0"/>
              <a:t>automaticamente</a:t>
            </a:r>
            <a:r>
              <a:rPr lang="en-GB" dirty="0" smtClean="0"/>
              <a:t>, se </a:t>
            </a:r>
            <a:r>
              <a:rPr lang="en-GB" dirty="0" err="1" smtClean="0"/>
              <a:t>necesita</a:t>
            </a:r>
            <a:r>
              <a:rPr lang="en-GB" dirty="0" smtClean="0"/>
              <a:t> </a:t>
            </a:r>
            <a:r>
              <a:rPr lang="en-GB" dirty="0" err="1" smtClean="0"/>
              <a:t>resolución</a:t>
            </a:r>
            <a:r>
              <a:rPr lang="en-GB" dirty="0" smtClean="0"/>
              <a:t> manual</a:t>
            </a:r>
            <a:endParaRPr lang="en-GB" dirty="0"/>
          </a:p>
        </p:txBody>
      </p:sp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15875"/>
            <a:ext cx="8609012" cy="1425575"/>
          </a:xfrm>
          <a:ln/>
        </p:spPr>
        <p:txBody>
          <a:bodyPr/>
          <a:lstStyle/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/>
              <a:t>Control de </a:t>
            </a:r>
            <a:r>
              <a:rPr lang="en-GB" dirty="0" err="1" smtClean="0"/>
              <a:t>cambio</a:t>
            </a:r>
            <a:r>
              <a:rPr lang="en-GB" dirty="0" smtClean="0"/>
              <a:t>, </a:t>
            </a:r>
            <a:r>
              <a:rPr lang="en-GB" dirty="0" err="1" smtClean="0"/>
              <a:t>estados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idx="1"/>
          </p:nvPr>
        </p:nvSpPr>
        <p:spPr>
          <a:xfrm>
            <a:off x="392113" y="1963738"/>
            <a:ext cx="9121776" cy="4937125"/>
          </a:xfrm>
          <a:ln/>
        </p:spPr>
        <p:txBody>
          <a:bodyPr/>
          <a:lstStyle/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Extracción</a:t>
            </a:r>
            <a:r>
              <a:rPr lang="en-GB" dirty="0" smtClean="0"/>
              <a:t> </a:t>
            </a:r>
            <a:r>
              <a:rPr lang="en-GB" dirty="0" err="1" smtClean="0"/>
              <a:t>inicial</a:t>
            </a:r>
            <a:r>
              <a:rPr lang="en-GB" dirty="0" smtClean="0"/>
              <a:t> </a:t>
            </a:r>
            <a:endParaRPr lang="en-GB" dirty="0"/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svn</a:t>
            </a:r>
            <a:r>
              <a:rPr lang="en-GB" dirty="0" smtClean="0"/>
              <a:t> checkout &lt;</a:t>
            </a:r>
            <a:r>
              <a:rPr lang="en-GB" i="1" dirty="0" err="1" smtClean="0"/>
              <a:t>proyecto</a:t>
            </a:r>
            <a:r>
              <a:rPr lang="en-GB" i="1" dirty="0" smtClean="0"/>
              <a:t>&gt;</a:t>
            </a:r>
          </a:p>
          <a:p>
            <a:pPr lvl="1">
              <a:lnSpc>
                <a:spcPct val="93000"/>
              </a:lnSpc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dirty="0"/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vi </a:t>
            </a:r>
            <a:r>
              <a:rPr lang="en-GB" dirty="0" smtClean="0"/>
              <a:t>&lt;</a:t>
            </a:r>
            <a:r>
              <a:rPr lang="en-GB" i="1" dirty="0" err="1" smtClean="0"/>
              <a:t>mifichero.conf</a:t>
            </a:r>
            <a:r>
              <a:rPr lang="en-GB" i="1" dirty="0" smtClean="0"/>
              <a:t>&gt;</a:t>
            </a:r>
            <a:r>
              <a:rPr lang="en-GB" i="1" dirty="0"/>
              <a:t>	</a:t>
            </a:r>
            <a:r>
              <a:rPr lang="en-GB" i="1" dirty="0" smtClean="0"/>
              <a:t>(</a:t>
            </a:r>
            <a:r>
              <a:rPr lang="en-GB" dirty="0" smtClean="0"/>
              <a:t>...</a:t>
            </a:r>
            <a:r>
              <a:rPr lang="en-GB" dirty="0" err="1" smtClean="0"/>
              <a:t>cambios</a:t>
            </a:r>
            <a:r>
              <a:rPr lang="en-GB" dirty="0" smtClean="0"/>
              <a:t>  ...)</a:t>
            </a:r>
            <a:endParaRPr lang="en-GB" dirty="0"/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svn</a:t>
            </a:r>
            <a:r>
              <a:rPr lang="en-GB" dirty="0" smtClean="0"/>
              <a:t> </a:t>
            </a:r>
            <a:r>
              <a:rPr lang="en-GB" dirty="0"/>
              <a:t>commit </a:t>
            </a:r>
            <a:r>
              <a:rPr lang="en-GB" i="1" dirty="0"/>
              <a:t>&lt;</a:t>
            </a:r>
            <a:r>
              <a:rPr lang="en-GB" i="1" dirty="0" err="1" smtClean="0"/>
              <a:t>fmifichero.conf</a:t>
            </a:r>
            <a:r>
              <a:rPr lang="en-GB" i="1" dirty="0" smtClean="0"/>
              <a:t>&gt;</a:t>
            </a:r>
            <a:r>
              <a:rPr lang="en-GB" i="1" dirty="0"/>
              <a:t>	</a:t>
            </a:r>
            <a:r>
              <a:rPr lang="en-GB" i="1" dirty="0" smtClean="0"/>
              <a:t>(</a:t>
            </a:r>
            <a:r>
              <a:rPr lang="en-GB" i="1" dirty="0" err="1" smtClean="0"/>
              <a:t>reflejar</a:t>
            </a:r>
            <a:r>
              <a:rPr lang="en-GB" i="1" dirty="0" smtClean="0"/>
              <a:t> </a:t>
            </a:r>
            <a:r>
              <a:rPr lang="en-GB" i="1" dirty="0" err="1" smtClean="0"/>
              <a:t>cambios</a:t>
            </a:r>
            <a:r>
              <a:rPr lang="en-GB" dirty="0" smtClean="0"/>
              <a:t> )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Más</a:t>
            </a:r>
            <a:r>
              <a:rPr lang="en-GB" dirty="0" smtClean="0"/>
              <a:t> </a:t>
            </a:r>
            <a:r>
              <a:rPr lang="en-GB" dirty="0" err="1" smtClean="0"/>
              <a:t>cambios</a:t>
            </a:r>
            <a:r>
              <a:rPr lang="en-GB" dirty="0" smtClean="0"/>
              <a:t>:</a:t>
            </a:r>
            <a:endParaRPr lang="en-GB" dirty="0"/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svn</a:t>
            </a:r>
            <a:r>
              <a:rPr lang="en-GB" dirty="0" smtClean="0"/>
              <a:t> update</a:t>
            </a:r>
            <a:r>
              <a:rPr lang="en-GB" dirty="0"/>
              <a:t>					</a:t>
            </a:r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/>
              <a:t>vi  </a:t>
            </a:r>
            <a:r>
              <a:rPr lang="en-GB" dirty="0" smtClean="0"/>
              <a:t>&lt;</a:t>
            </a:r>
            <a:r>
              <a:rPr lang="en-GB" i="1" dirty="0" err="1" smtClean="0"/>
              <a:t>mifichero.conf</a:t>
            </a:r>
            <a:r>
              <a:rPr lang="en-GB" i="1" dirty="0" smtClean="0"/>
              <a:t>&gt; </a:t>
            </a:r>
            <a:endParaRPr lang="en-GB" dirty="0"/>
          </a:p>
          <a:p>
            <a:pPr lvl="1"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svn</a:t>
            </a:r>
            <a:r>
              <a:rPr lang="en-GB" dirty="0" smtClean="0"/>
              <a:t> </a:t>
            </a:r>
            <a:r>
              <a:rPr lang="en-GB" dirty="0"/>
              <a:t>commit </a:t>
            </a:r>
            <a:r>
              <a:rPr lang="en-GB" dirty="0" smtClean="0"/>
              <a:t>&lt;</a:t>
            </a:r>
            <a:r>
              <a:rPr lang="en-GB" i="1" dirty="0" err="1" smtClean="0"/>
              <a:t>mifichero.conf</a:t>
            </a:r>
            <a:r>
              <a:rPr lang="en-GB" i="1" dirty="0" smtClean="0"/>
              <a:t>&gt;</a:t>
            </a:r>
            <a:endParaRPr lang="en-GB" dirty="0"/>
          </a:p>
        </p:txBody>
      </p:sp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282575"/>
            <a:ext cx="8609012" cy="1263650"/>
          </a:xfrm>
          <a:ln/>
        </p:spPr>
        <p:txBody>
          <a:bodyPr>
            <a:normAutofit/>
          </a:bodyPr>
          <a:lstStyle/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err="1" smtClean="0"/>
              <a:t>Ejemplo</a:t>
            </a:r>
            <a:r>
              <a:rPr lang="en-GB" dirty="0" smtClean="0"/>
              <a:t> de </a:t>
            </a:r>
            <a:r>
              <a:rPr lang="en-GB" dirty="0" err="1" smtClean="0"/>
              <a:t>interacción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idx="1"/>
          </p:nvPr>
        </p:nvSpPr>
        <p:spPr>
          <a:xfrm>
            <a:off x="741363" y="1963738"/>
            <a:ext cx="8772525" cy="5240337"/>
          </a:xfrm>
          <a:ln/>
        </p:spPr>
        <p:txBody>
          <a:bodyPr/>
          <a:lstStyle/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err="1" smtClean="0"/>
              <a:t>Clientes</a:t>
            </a:r>
            <a:r>
              <a:rPr lang="en-GB" dirty="0" smtClean="0"/>
              <a:t> </a:t>
            </a:r>
            <a:r>
              <a:rPr lang="en-GB" dirty="0" err="1" smtClean="0"/>
              <a:t>acceden</a:t>
            </a:r>
            <a:r>
              <a:rPr lang="en-GB" dirty="0" smtClean="0"/>
              <a:t> </a:t>
            </a:r>
            <a:r>
              <a:rPr lang="en-GB" dirty="0" err="1" smtClean="0"/>
              <a:t>localmente</a:t>
            </a:r>
            <a:r>
              <a:rPr lang="en-GB" dirty="0" smtClean="0"/>
              <a:t> o a </a:t>
            </a:r>
            <a:r>
              <a:rPr lang="en-GB" dirty="0" err="1" smtClean="0"/>
              <a:t>través</a:t>
            </a:r>
            <a:r>
              <a:rPr lang="en-GB" dirty="0" smtClean="0"/>
              <a:t> de la red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SVNROOT </a:t>
            </a:r>
            <a:r>
              <a:rPr lang="en-GB" dirty="0"/>
              <a:t>environment variable:</a:t>
            </a:r>
            <a:br>
              <a:rPr lang="en-GB" dirty="0"/>
            </a:br>
            <a:endParaRPr lang="en-GB" dirty="0"/>
          </a:p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dirty="0" smtClean="0"/>
              <a:t>SVNROOT</a:t>
            </a:r>
            <a:r>
              <a:rPr lang="en-GB" dirty="0"/>
              <a:t>=</a:t>
            </a:r>
          </a:p>
          <a:p>
            <a:pPr lvl="1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 dirty="0" smtClean="0">
                <a:latin typeface="Courier New" pitchFamily="48" charset="0"/>
              </a:rPr>
              <a:t>/</a:t>
            </a:r>
            <a:r>
              <a:rPr lang="en-GB" sz="2000" dirty="0" err="1" smtClean="0">
                <a:latin typeface="Courier New" pitchFamily="48" charset="0"/>
              </a:rPr>
              <a:t>svn</a:t>
            </a:r>
            <a:r>
              <a:rPr lang="en-GB" sz="2000" dirty="0" smtClean="0">
                <a:latin typeface="Courier New" pitchFamily="48" charset="0"/>
              </a:rPr>
              <a:t>/</a:t>
            </a:r>
            <a:r>
              <a:rPr lang="en-GB" sz="2000" dirty="0" err="1" smtClean="0">
                <a:latin typeface="Courier New" pitchFamily="48" charset="0"/>
              </a:rPr>
              <a:t>miproyecto</a:t>
            </a:r>
            <a:r>
              <a:rPr lang="en-GB" sz="2000" dirty="0">
                <a:latin typeface="Courier New" pitchFamily="48" charset="0"/>
              </a:rPr>
              <a:t>					 </a:t>
            </a:r>
            <a:r>
              <a:rPr lang="en-GB" sz="2000" dirty="0" smtClean="0"/>
              <a:t># disco local </a:t>
            </a:r>
            <a:endParaRPr lang="en-GB" sz="2000" dirty="0"/>
          </a:p>
          <a:p>
            <a:pPr lvl="1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000" dirty="0" smtClean="0">
                <a:latin typeface="Courier New" pitchFamily="48" charset="0"/>
              </a:rPr>
              <a:t>svn://svnserver/svn/miproyecto</a:t>
            </a:r>
            <a:r>
              <a:rPr lang="en-GB" sz="2000" dirty="0">
                <a:latin typeface="Courier New" pitchFamily="48" charset="0"/>
              </a:rPr>
              <a:t>	  </a:t>
            </a:r>
            <a:r>
              <a:rPr lang="en-GB" sz="2000" dirty="0" smtClean="0">
                <a:latin typeface="Courier New" pitchFamily="48" charset="0"/>
              </a:rPr>
              <a:t>    </a:t>
            </a:r>
            <a:r>
              <a:rPr lang="en-GB" sz="2000" dirty="0" smtClean="0"/>
              <a:t># </a:t>
            </a:r>
            <a:r>
              <a:rPr lang="en-GB" sz="2000" dirty="0"/>
              <a:t>via </a:t>
            </a:r>
            <a:r>
              <a:rPr lang="en-GB" sz="2000" dirty="0" err="1" smtClean="0"/>
              <a:t>svnserve</a:t>
            </a:r>
            <a:endParaRPr lang="en-GB" sz="2000" dirty="0"/>
          </a:p>
          <a:p>
            <a:pPr lvl="1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err="1" smtClean="0"/>
              <a:t>svn+ssh</a:t>
            </a:r>
            <a:r>
              <a:rPr lang="en-US" sz="2000" dirty="0" smtClean="0"/>
              <a:t>://</a:t>
            </a:r>
            <a:r>
              <a:rPr lang="en-GB" sz="2000" dirty="0" smtClean="0">
                <a:latin typeface="Courier New" pitchFamily="48" charset="0"/>
              </a:rPr>
              <a:t> </a:t>
            </a:r>
            <a:r>
              <a:rPr lang="en-GB" sz="2000" dirty="0" err="1" smtClean="0">
                <a:latin typeface="Courier New" pitchFamily="48" charset="0"/>
              </a:rPr>
              <a:t>svnserver</a:t>
            </a:r>
            <a:r>
              <a:rPr lang="en-GB" sz="2000" dirty="0" smtClean="0">
                <a:latin typeface="Courier New" pitchFamily="48" charset="0"/>
              </a:rPr>
              <a:t>/</a:t>
            </a:r>
            <a:r>
              <a:rPr lang="en-GB" sz="2000" dirty="0" err="1" smtClean="0">
                <a:latin typeface="Courier New" pitchFamily="48" charset="0"/>
              </a:rPr>
              <a:t>svn</a:t>
            </a:r>
            <a:r>
              <a:rPr lang="en-GB" sz="2000" dirty="0" smtClean="0">
                <a:latin typeface="Courier New" pitchFamily="48" charset="0"/>
              </a:rPr>
              <a:t>/</a:t>
            </a:r>
            <a:r>
              <a:rPr lang="en-GB" sz="2000" dirty="0" err="1" smtClean="0">
                <a:latin typeface="Courier New" pitchFamily="48" charset="0"/>
              </a:rPr>
              <a:t>miproyecto</a:t>
            </a:r>
            <a:r>
              <a:rPr lang="en-GB" sz="2000" dirty="0" smtClean="0">
                <a:latin typeface="Courier New" pitchFamily="48" charset="0"/>
              </a:rPr>
              <a:t> </a:t>
            </a:r>
            <a:r>
              <a:rPr lang="en-GB" sz="2000" dirty="0"/>
              <a:t>	       # via SSH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282575"/>
            <a:ext cx="8609012" cy="1263650"/>
          </a:xfrm>
          <a:ln/>
        </p:spPr>
        <p:txBody>
          <a:bodyPr>
            <a:normAutofit/>
          </a:bodyPr>
          <a:lstStyle/>
          <a:p>
            <a:pPr>
              <a:lnSpc>
                <a:spcPct val="93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/>
              <a:t>SVN el </a:t>
            </a:r>
            <a:r>
              <a:rPr lang="en-GB" dirty="0" err="1" smtClean="0"/>
              <a:t>repositorio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59112" y="1341437"/>
            <a:ext cx="6481763" cy="5791200"/>
          </a:xfrm>
        </p:spPr>
        <p:txBody>
          <a:bodyPr>
            <a:normAutofit/>
          </a:bodyPr>
          <a:lstStyle/>
          <a:p>
            <a:r>
              <a:rPr lang="en-US" sz="2000" dirty="0" err="1" smtClean="0"/>
              <a:t>Instalar</a:t>
            </a:r>
            <a:r>
              <a:rPr lang="en-US" sz="2000" dirty="0" smtClean="0"/>
              <a:t> (</a:t>
            </a:r>
            <a:r>
              <a:rPr lang="en-US" sz="2000" dirty="0" err="1" smtClean="0"/>
              <a:t>ejemplo</a:t>
            </a:r>
            <a:r>
              <a:rPr lang="en-US" sz="2000" dirty="0" smtClean="0"/>
              <a:t> con Fedora)</a:t>
            </a:r>
          </a:p>
          <a:p>
            <a:pPr lvl="1"/>
            <a:r>
              <a:rPr lang="en-US" sz="1500" dirty="0" smtClean="0"/>
              <a:t>#yum install subversion</a:t>
            </a:r>
          </a:p>
          <a:p>
            <a:pPr lvl="1"/>
            <a:r>
              <a:rPr lang="en-US" sz="1500" dirty="0" smtClean="0"/>
              <a:t>#</a:t>
            </a:r>
            <a:r>
              <a:rPr lang="en-US" sz="1500" dirty="0" err="1" smtClean="0"/>
              <a:t>mkdir</a:t>
            </a:r>
            <a:r>
              <a:rPr lang="en-US" sz="1500" dirty="0" smtClean="0"/>
              <a:t> /data</a:t>
            </a:r>
          </a:p>
          <a:p>
            <a:pPr lvl="1"/>
            <a:r>
              <a:rPr lang="en-US" sz="1500" dirty="0" smtClean="0"/>
              <a:t>#</a:t>
            </a:r>
            <a:r>
              <a:rPr lang="en-US" sz="1500" dirty="0" err="1" smtClean="0"/>
              <a:t>svnadmin</a:t>
            </a:r>
            <a:r>
              <a:rPr lang="en-US" sz="1500" dirty="0" smtClean="0"/>
              <a:t> create /data/</a:t>
            </a:r>
            <a:r>
              <a:rPr lang="en-US" sz="1500" dirty="0" err="1" smtClean="0"/>
              <a:t>svn</a:t>
            </a:r>
            <a:endParaRPr lang="en-US" sz="1500" dirty="0" smtClean="0"/>
          </a:p>
          <a:p>
            <a:pPr lvl="1"/>
            <a:r>
              <a:rPr lang="en-US" sz="1500" dirty="0" smtClean="0"/>
              <a:t># </a:t>
            </a:r>
            <a:r>
              <a:rPr lang="en-US" sz="1500" dirty="0" err="1" smtClean="0"/>
              <a:t>cd</a:t>
            </a:r>
            <a:r>
              <a:rPr lang="en-US" sz="1500" dirty="0" smtClean="0"/>
              <a:t> /data/</a:t>
            </a:r>
            <a:r>
              <a:rPr lang="en-US" sz="1500" dirty="0" err="1" smtClean="0"/>
              <a:t>svn</a:t>
            </a:r>
            <a:r>
              <a:rPr lang="en-US" sz="1500" dirty="0" smtClean="0"/>
              <a:t>/conf </a:t>
            </a:r>
          </a:p>
          <a:p>
            <a:pPr lvl="1"/>
            <a:r>
              <a:rPr lang="en-US" sz="1500" dirty="0" err="1" smtClean="0"/>
              <a:t>Editar</a:t>
            </a:r>
            <a:r>
              <a:rPr lang="en-US" sz="1500" dirty="0" smtClean="0"/>
              <a:t> </a:t>
            </a:r>
            <a:r>
              <a:rPr lang="en-US" sz="1500" dirty="0" err="1" smtClean="0"/>
              <a:t>permisos</a:t>
            </a:r>
            <a:r>
              <a:rPr lang="en-US" sz="1500" dirty="0" smtClean="0"/>
              <a:t>:</a:t>
            </a:r>
          </a:p>
          <a:p>
            <a:pPr lvl="1"/>
            <a:r>
              <a:rPr lang="en-US" sz="1500" dirty="0" smtClean="0"/>
              <a:t># vi </a:t>
            </a:r>
            <a:r>
              <a:rPr lang="en-US" sz="1500" dirty="0" err="1" smtClean="0"/>
              <a:t>svnserve.conf</a:t>
            </a:r>
            <a:endParaRPr lang="en-US" sz="1500" dirty="0" smtClean="0"/>
          </a:p>
          <a:p>
            <a:pPr lvl="1"/>
            <a:r>
              <a:rPr lang="en-US" sz="1500" dirty="0" smtClean="0"/>
              <a:t>  	auth-access = write</a:t>
            </a:r>
          </a:p>
          <a:p>
            <a:pPr lvl="2">
              <a:buNone/>
            </a:pPr>
            <a:r>
              <a:rPr lang="en-US" sz="1300" dirty="0" smtClean="0"/>
              <a:t>   	password-db = </a:t>
            </a:r>
            <a:r>
              <a:rPr lang="en-US" sz="1300" dirty="0" err="1" smtClean="0"/>
              <a:t>passwd</a:t>
            </a:r>
            <a:endParaRPr lang="en-US" sz="1300" dirty="0" smtClean="0"/>
          </a:p>
          <a:p>
            <a:pPr lvl="1"/>
            <a:r>
              <a:rPr lang="en-US" sz="1500" dirty="0" err="1" smtClean="0"/>
              <a:t>Crear</a:t>
            </a:r>
            <a:r>
              <a:rPr lang="en-US" sz="1500" dirty="0" smtClean="0"/>
              <a:t> </a:t>
            </a:r>
            <a:r>
              <a:rPr lang="en-US" sz="1500" dirty="0" err="1" smtClean="0"/>
              <a:t>usuarios</a:t>
            </a:r>
            <a:endParaRPr lang="en-US" sz="1500" dirty="0" smtClean="0"/>
          </a:p>
          <a:p>
            <a:pPr lvl="2"/>
            <a:r>
              <a:rPr lang="en-US" sz="1300" dirty="0" smtClean="0"/>
              <a:t># vi </a:t>
            </a:r>
            <a:r>
              <a:rPr lang="en-US" sz="1300" dirty="0" err="1" smtClean="0"/>
              <a:t>passwd</a:t>
            </a:r>
            <a:endParaRPr lang="en-US" sz="1300" dirty="0" smtClean="0"/>
          </a:p>
          <a:p>
            <a:pPr lvl="2"/>
            <a:r>
              <a:rPr lang="en-US" sz="1300" dirty="0" err="1" smtClean="0"/>
              <a:t>rancidsvn</a:t>
            </a:r>
            <a:r>
              <a:rPr lang="en-US" sz="1300" dirty="0" smtClean="0"/>
              <a:t>  = &lt;</a:t>
            </a:r>
            <a:r>
              <a:rPr lang="en-US" sz="1300" dirty="0" err="1" smtClean="0"/>
              <a:t>elige</a:t>
            </a:r>
            <a:r>
              <a:rPr lang="en-US" sz="1300" dirty="0" smtClean="0"/>
              <a:t> </a:t>
            </a:r>
            <a:r>
              <a:rPr lang="en-US" sz="1300" dirty="0" err="1" smtClean="0"/>
              <a:t>una</a:t>
            </a:r>
            <a:r>
              <a:rPr lang="en-US" sz="1300" dirty="0" smtClean="0"/>
              <a:t> clave&gt;</a:t>
            </a:r>
          </a:p>
          <a:p>
            <a:pPr lvl="1"/>
            <a:r>
              <a:rPr lang="en-US" sz="1500" dirty="0" smtClean="0"/>
              <a:t>Start </a:t>
            </a:r>
            <a:r>
              <a:rPr lang="en-US" sz="1500" dirty="0" err="1" smtClean="0"/>
              <a:t>svnserve</a:t>
            </a:r>
            <a:r>
              <a:rPr lang="en-US" sz="1500" dirty="0" smtClean="0"/>
              <a:t> daemon</a:t>
            </a:r>
          </a:p>
          <a:p>
            <a:pPr lvl="2"/>
            <a:r>
              <a:rPr lang="en-US" sz="1300" dirty="0" smtClean="0"/>
              <a:t>#</a:t>
            </a:r>
            <a:r>
              <a:rPr lang="en-US" sz="1300" dirty="0" err="1" smtClean="0"/>
              <a:t>svnserve</a:t>
            </a:r>
            <a:r>
              <a:rPr lang="en-US" sz="1300" dirty="0" smtClean="0"/>
              <a:t> –-listen-host=10.10.40.50 -d</a:t>
            </a:r>
          </a:p>
          <a:p>
            <a:r>
              <a:rPr lang="en-US" sz="2000" dirty="0" err="1" smtClean="0"/>
              <a:t>Incluir</a:t>
            </a:r>
            <a:r>
              <a:rPr lang="en-US" sz="2000" dirty="0" smtClean="0"/>
              <a:t> </a:t>
            </a:r>
            <a:r>
              <a:rPr lang="en-US" sz="2000" dirty="0" err="1" smtClean="0"/>
              <a:t>como</a:t>
            </a:r>
            <a:r>
              <a:rPr lang="en-US" sz="2000" dirty="0" smtClean="0"/>
              <a:t> “</a:t>
            </a:r>
            <a:r>
              <a:rPr lang="en-US" sz="2000" dirty="0" err="1" smtClean="0"/>
              <a:t>servicio</a:t>
            </a:r>
            <a:r>
              <a:rPr lang="en-US" sz="2000" dirty="0" smtClean="0"/>
              <a:t>”</a:t>
            </a:r>
          </a:p>
          <a:p>
            <a:pPr lvl="1"/>
            <a:r>
              <a:rPr lang="en-US" sz="1500" dirty="0" err="1" smtClean="0"/>
              <a:t>Crear</a:t>
            </a:r>
            <a:r>
              <a:rPr lang="en-US" sz="1500" dirty="0" smtClean="0"/>
              <a:t> /etc/</a:t>
            </a:r>
            <a:r>
              <a:rPr lang="en-US" sz="1500" dirty="0" err="1" smtClean="0"/>
              <a:t>init.d</a:t>
            </a:r>
            <a:r>
              <a:rPr lang="en-US" sz="1500" dirty="0" smtClean="0"/>
              <a:t>/subversion, </a:t>
            </a:r>
            <a:r>
              <a:rPr lang="en-US" sz="1500" dirty="0" err="1" smtClean="0"/>
              <a:t>que</a:t>
            </a:r>
            <a:r>
              <a:rPr lang="en-US" sz="1500" dirty="0" smtClean="0"/>
              <a:t> </a:t>
            </a:r>
            <a:r>
              <a:rPr lang="en-US" sz="1500" dirty="0" err="1" smtClean="0"/>
              <a:t>incluya</a:t>
            </a:r>
            <a:r>
              <a:rPr lang="en-US" sz="1500" dirty="0" smtClean="0"/>
              <a:t> </a:t>
            </a:r>
            <a:r>
              <a:rPr lang="en-US" sz="1500" dirty="0" err="1" smtClean="0"/>
              <a:t>basicamente</a:t>
            </a:r>
            <a:r>
              <a:rPr lang="en-US" sz="1500" dirty="0" smtClean="0"/>
              <a:t> </a:t>
            </a:r>
          </a:p>
          <a:p>
            <a:pPr lvl="2"/>
            <a:r>
              <a:rPr lang="en-US" sz="1400" dirty="0" err="1" smtClean="0"/>
              <a:t>svnserve</a:t>
            </a:r>
            <a:r>
              <a:rPr lang="en-US" sz="1400" dirty="0" smtClean="0"/>
              <a:t> -d -r &lt;</a:t>
            </a:r>
            <a:r>
              <a:rPr lang="en-US" sz="1400" dirty="0" err="1" smtClean="0"/>
              <a:t>repositorio</a:t>
            </a:r>
            <a:r>
              <a:rPr lang="en-US" sz="1400" dirty="0" smtClean="0"/>
              <a:t>&gt;</a:t>
            </a:r>
            <a:endParaRPr lang="en-US" sz="1300" dirty="0" smtClean="0"/>
          </a:p>
          <a:p>
            <a:pPr lvl="1"/>
            <a:r>
              <a:rPr lang="en-US" sz="1500" dirty="0" smtClean="0"/>
              <a:t>#</a:t>
            </a:r>
            <a:r>
              <a:rPr lang="en-US" sz="1500" dirty="0" err="1" smtClean="0"/>
              <a:t>chkconfig</a:t>
            </a:r>
            <a:r>
              <a:rPr lang="en-US" sz="1500" dirty="0" smtClean="0"/>
              <a:t>  --add subversion</a:t>
            </a:r>
          </a:p>
          <a:p>
            <a:pPr lvl="1"/>
            <a:r>
              <a:rPr lang="en-US" sz="1500" dirty="0" smtClean="0"/>
              <a:t>#</a:t>
            </a:r>
            <a:r>
              <a:rPr lang="en-US" sz="1500" dirty="0" err="1" smtClean="0"/>
              <a:t>chkconfig</a:t>
            </a:r>
            <a:r>
              <a:rPr lang="en-US" sz="1500" dirty="0" smtClean="0"/>
              <a:t> –level 2345 subversion on</a:t>
            </a:r>
          </a:p>
          <a:p>
            <a:pPr lvl="1"/>
            <a:endParaRPr lang="en-US" sz="1500" dirty="0" smtClean="0"/>
          </a:p>
          <a:p>
            <a:endParaRPr lang="en-US" sz="2000" dirty="0" smtClean="0"/>
          </a:p>
          <a:p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Creando</a:t>
            </a:r>
            <a:r>
              <a:rPr lang="en-US" dirty="0" smtClean="0"/>
              <a:t> un </a:t>
            </a:r>
            <a:r>
              <a:rPr lang="en-US" dirty="0" err="1" smtClean="0"/>
              <a:t>repositorio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594</TotalTime>
  <Words>628</Words>
  <PresentationFormat>Custom</PresentationFormat>
  <Paragraphs>181</Paragraphs>
  <Slides>18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Concourse</vt:lpstr>
      <vt:lpstr>Slide 1</vt:lpstr>
      <vt:lpstr>Contenido</vt:lpstr>
      <vt:lpstr>Qué es control de versiones?</vt:lpstr>
      <vt:lpstr>Terminología</vt:lpstr>
      <vt:lpstr>Principios</vt:lpstr>
      <vt:lpstr>Control de cambio, estados</vt:lpstr>
      <vt:lpstr>Ejemplo de interacción</vt:lpstr>
      <vt:lpstr>SVN el repositorio</vt:lpstr>
      <vt:lpstr>Creando un repositorio </vt:lpstr>
      <vt:lpstr>SVN - clientes</vt:lpstr>
      <vt:lpstr>Comandos SVN</vt:lpstr>
      <vt:lpstr>Otros comandos utiles</vt:lpstr>
      <vt:lpstr>Ciclo de Trabajo</vt:lpstr>
      <vt:lpstr>Ventajas, y Diferencias con CVS</vt:lpstr>
      <vt:lpstr>Conclusiones</vt:lpstr>
      <vt:lpstr>Referencias</vt:lpstr>
      <vt:lpstr>Práctica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Phil Regnauld</dc:creator>
  <cp:lastModifiedBy>CA</cp:lastModifiedBy>
  <cp:revision>51</cp:revision>
  <dcterms:modified xsi:type="dcterms:W3CDTF">2009-09-22T03:31:35Z</dcterms:modified>
</cp:coreProperties>
</file>